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69" r:id="rId4"/>
  </p:sldMasterIdLst>
  <p:notesMasterIdLst>
    <p:notesMasterId r:id="rId23"/>
  </p:notesMasterIdLst>
  <p:handoutMasterIdLst>
    <p:handoutMasterId r:id="rId24"/>
  </p:handoutMasterIdLst>
  <p:sldIdLst>
    <p:sldId id="256" r:id="rId5"/>
    <p:sldId id="257" r:id="rId6"/>
    <p:sldId id="278" r:id="rId7"/>
    <p:sldId id="258" r:id="rId8"/>
    <p:sldId id="296" r:id="rId9"/>
    <p:sldId id="279" r:id="rId10"/>
    <p:sldId id="285" r:id="rId11"/>
    <p:sldId id="274" r:id="rId12"/>
    <p:sldId id="286" r:id="rId13"/>
    <p:sldId id="287" r:id="rId14"/>
    <p:sldId id="281" r:id="rId15"/>
    <p:sldId id="292" r:id="rId16"/>
    <p:sldId id="283" r:id="rId17"/>
    <p:sldId id="272" r:id="rId18"/>
    <p:sldId id="294" r:id="rId19"/>
    <p:sldId id="291" r:id="rId20"/>
    <p:sldId id="270" r:id="rId21"/>
    <p:sldId id="28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notesViewPr>
    <p:cSldViewPr snapToGrid="0">
      <p:cViewPr varScale="1">
        <p:scale>
          <a:sx n="60" d="100"/>
          <a:sy n="60" d="100"/>
        </p:scale>
        <p:origin x="1670"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_rels/data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diagrams/_rels/data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image" Target="../media/image29.jpeg"/><Relationship Id="rId4" Type="http://schemas.openxmlformats.org/officeDocument/2006/relationships/image" Target="../media/image32.jpeg"/></Relationships>
</file>

<file path=ppt/diagrams/_rels/drawing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diagrams/_rels/drawing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image" Target="../media/image29.jpeg"/><Relationship Id="rId4" Type="http://schemas.openxmlformats.org/officeDocument/2006/relationships/image" Target="../media/image32.jpeg"/></Relationships>
</file>

<file path=ppt/diagrams/colors1.xml><?xml version="1.0" encoding="utf-8"?>
<dgm:colorsDef xmlns:dgm="http://schemas.openxmlformats.org/drawingml/2006/diagram" xmlns:a="http://schemas.openxmlformats.org/drawingml/2006/main" uniqueId="urn:microsoft.com/office/officeart/2005/8/colors/accent3_4">
  <dgm:title val=""/>
  <dgm:desc val=""/>
  <dgm:catLst>
    <dgm:cat type="accent3" pri="11400"/>
  </dgm:catLst>
  <dgm:styleLbl name="node0">
    <dgm:fillClrLst meth="cycle">
      <a:schemeClr val="accent3">
        <a:shade val="60000"/>
      </a:schemeClr>
    </dgm:fillClrLst>
    <dgm:linClrLst meth="repeat">
      <a:schemeClr val="lt1"/>
    </dgm:linClrLst>
    <dgm:effectClrLst/>
    <dgm:txLinClrLst/>
    <dgm:txFillClrLst/>
    <dgm:txEffectClrLst/>
  </dgm:styleLbl>
  <dgm:styleLbl name="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alignNode1">
    <dgm:fillClrLst meth="cycle">
      <a:schemeClr val="accent3">
        <a:shade val="50000"/>
      </a:schemeClr>
      <a:schemeClr val="accent3">
        <a:tint val="55000"/>
      </a:schemeClr>
    </dgm:fillClrLst>
    <dgm:linClrLst meth="cycle">
      <a:schemeClr val="accent3">
        <a:shade val="50000"/>
      </a:schemeClr>
      <a:schemeClr val="accent3">
        <a:tint val="55000"/>
      </a:schemeClr>
    </dgm:linClrLst>
    <dgm:effectClrLst/>
    <dgm:txLinClrLst/>
    <dgm:txFillClrLst/>
    <dgm:txEffectClrLst/>
  </dgm:styleLbl>
  <dgm:styleLbl name="ln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vennNode1">
    <dgm:fillClrLst meth="cycle">
      <a:schemeClr val="accent3">
        <a:shade val="80000"/>
        <a:alpha val="50000"/>
      </a:schemeClr>
      <a:schemeClr val="accent3">
        <a:tint val="50000"/>
        <a:alpha val="50000"/>
      </a:schemeClr>
    </dgm:fillClrLst>
    <dgm:linClrLst meth="repeat">
      <a:schemeClr val="lt1"/>
    </dgm:linClrLst>
    <dgm:effectClrLst/>
    <dgm:txLinClrLst/>
    <dgm:txFillClrLst/>
    <dgm:txEffectClrLst/>
  </dgm:styleLbl>
  <dgm:styleLbl name="node2">
    <dgm:fillClrLst>
      <a:schemeClr val="accent3">
        <a:shade val="80000"/>
      </a:schemeClr>
    </dgm:fillClrLst>
    <dgm:linClrLst meth="repeat">
      <a:schemeClr val="lt1"/>
    </dgm:linClrLst>
    <dgm:effectClrLst/>
    <dgm:txLinClrLst/>
    <dgm:txFillClrLst/>
    <dgm:txEffectClrLst/>
  </dgm:styleLbl>
  <dgm:styleLbl name="node3">
    <dgm:fillClrLst>
      <a:schemeClr val="accent3">
        <a:tint val="99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f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b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sibTrans1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0000"/>
      </a:schemeClr>
    </dgm:fillClrLst>
    <dgm:linClrLst meth="repeat">
      <a:schemeClr val="lt1"/>
    </dgm:linClrLst>
    <dgm:effectClrLst/>
    <dgm:txLinClrLst/>
    <dgm:txFillClrLst/>
    <dgm:txEffectClrLst/>
  </dgm:styleLbl>
  <dgm:styleLbl name="asst3">
    <dgm:fillClrLst>
      <a:schemeClr val="accent3">
        <a:tint val="70000"/>
      </a:schemeClr>
    </dgm:fillClrLst>
    <dgm:linClrLst meth="repeat">
      <a:schemeClr val="lt1"/>
    </dgm:linClrLst>
    <dgm:effectClrLst/>
    <dgm:txLinClrLst/>
    <dgm:txFillClrLst/>
    <dgm:txEffectClrLst/>
  </dgm:styleLbl>
  <dgm:styleLbl name="asst4">
    <dgm:fillClrLst>
      <a:schemeClr val="accent3">
        <a:tint val="5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align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bgAccFollowNode1">
    <dgm:fillClrLst meth="repeat">
      <a:schemeClr val="accent3">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55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4">
  <dgm:title val=""/>
  <dgm:desc val=""/>
  <dgm:catLst>
    <dgm:cat type="accent3" pri="11400"/>
  </dgm:catLst>
  <dgm:styleLbl name="node0">
    <dgm:fillClrLst meth="cycle">
      <a:schemeClr val="accent3">
        <a:shade val="60000"/>
      </a:schemeClr>
    </dgm:fillClrLst>
    <dgm:linClrLst meth="repeat">
      <a:schemeClr val="lt1"/>
    </dgm:linClrLst>
    <dgm:effectClrLst/>
    <dgm:txLinClrLst/>
    <dgm:txFillClrLst/>
    <dgm:txEffectClrLst/>
  </dgm:styleLbl>
  <dgm:styleLbl name="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alignNode1">
    <dgm:fillClrLst meth="cycle">
      <a:schemeClr val="accent3">
        <a:shade val="50000"/>
      </a:schemeClr>
      <a:schemeClr val="accent3">
        <a:tint val="55000"/>
      </a:schemeClr>
    </dgm:fillClrLst>
    <dgm:linClrLst meth="cycle">
      <a:schemeClr val="accent3">
        <a:shade val="50000"/>
      </a:schemeClr>
      <a:schemeClr val="accent3">
        <a:tint val="55000"/>
      </a:schemeClr>
    </dgm:linClrLst>
    <dgm:effectClrLst/>
    <dgm:txLinClrLst/>
    <dgm:txFillClrLst/>
    <dgm:txEffectClrLst/>
  </dgm:styleLbl>
  <dgm:styleLbl name="ln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vennNode1">
    <dgm:fillClrLst meth="cycle">
      <a:schemeClr val="accent3">
        <a:shade val="80000"/>
        <a:alpha val="50000"/>
      </a:schemeClr>
      <a:schemeClr val="accent3">
        <a:tint val="50000"/>
        <a:alpha val="50000"/>
      </a:schemeClr>
    </dgm:fillClrLst>
    <dgm:linClrLst meth="repeat">
      <a:schemeClr val="lt1"/>
    </dgm:linClrLst>
    <dgm:effectClrLst/>
    <dgm:txLinClrLst/>
    <dgm:txFillClrLst/>
    <dgm:txEffectClrLst/>
  </dgm:styleLbl>
  <dgm:styleLbl name="node2">
    <dgm:fillClrLst>
      <a:schemeClr val="accent3">
        <a:shade val="80000"/>
      </a:schemeClr>
    </dgm:fillClrLst>
    <dgm:linClrLst meth="repeat">
      <a:schemeClr val="lt1"/>
    </dgm:linClrLst>
    <dgm:effectClrLst/>
    <dgm:txLinClrLst/>
    <dgm:txFillClrLst/>
    <dgm:txEffectClrLst/>
  </dgm:styleLbl>
  <dgm:styleLbl name="node3">
    <dgm:fillClrLst>
      <a:schemeClr val="accent3">
        <a:tint val="99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f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b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sibTrans1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0000"/>
      </a:schemeClr>
    </dgm:fillClrLst>
    <dgm:linClrLst meth="repeat">
      <a:schemeClr val="lt1"/>
    </dgm:linClrLst>
    <dgm:effectClrLst/>
    <dgm:txLinClrLst/>
    <dgm:txFillClrLst/>
    <dgm:txEffectClrLst/>
  </dgm:styleLbl>
  <dgm:styleLbl name="asst3">
    <dgm:fillClrLst>
      <a:schemeClr val="accent3">
        <a:tint val="70000"/>
      </a:schemeClr>
    </dgm:fillClrLst>
    <dgm:linClrLst meth="repeat">
      <a:schemeClr val="lt1"/>
    </dgm:linClrLst>
    <dgm:effectClrLst/>
    <dgm:txLinClrLst/>
    <dgm:txFillClrLst/>
    <dgm:txEffectClrLst/>
  </dgm:styleLbl>
  <dgm:styleLbl name="asst4">
    <dgm:fillClrLst>
      <a:schemeClr val="accent3">
        <a:tint val="5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align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bgAccFollowNode1">
    <dgm:fillClrLst meth="repeat">
      <a:schemeClr val="accent3">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55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3_4">
  <dgm:title val=""/>
  <dgm:desc val=""/>
  <dgm:catLst>
    <dgm:cat type="accent3" pri="11400"/>
  </dgm:catLst>
  <dgm:styleLbl name="node0">
    <dgm:fillClrLst meth="cycle">
      <a:schemeClr val="accent3">
        <a:shade val="60000"/>
      </a:schemeClr>
    </dgm:fillClrLst>
    <dgm:linClrLst meth="repeat">
      <a:schemeClr val="lt1"/>
    </dgm:linClrLst>
    <dgm:effectClrLst/>
    <dgm:txLinClrLst/>
    <dgm:txFillClrLst/>
    <dgm:txEffectClrLst/>
  </dgm:styleLbl>
  <dgm:styleLbl name="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alignNode1">
    <dgm:fillClrLst meth="cycle">
      <a:schemeClr val="accent3">
        <a:shade val="50000"/>
      </a:schemeClr>
      <a:schemeClr val="accent3">
        <a:tint val="55000"/>
      </a:schemeClr>
    </dgm:fillClrLst>
    <dgm:linClrLst meth="cycle">
      <a:schemeClr val="accent3">
        <a:shade val="50000"/>
      </a:schemeClr>
      <a:schemeClr val="accent3">
        <a:tint val="55000"/>
      </a:schemeClr>
    </dgm:linClrLst>
    <dgm:effectClrLst/>
    <dgm:txLinClrLst/>
    <dgm:txFillClrLst/>
    <dgm:txEffectClrLst/>
  </dgm:styleLbl>
  <dgm:styleLbl name="ln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vennNode1">
    <dgm:fillClrLst meth="cycle">
      <a:schemeClr val="accent3">
        <a:shade val="80000"/>
        <a:alpha val="50000"/>
      </a:schemeClr>
      <a:schemeClr val="accent3">
        <a:tint val="50000"/>
        <a:alpha val="50000"/>
      </a:schemeClr>
    </dgm:fillClrLst>
    <dgm:linClrLst meth="repeat">
      <a:schemeClr val="lt1"/>
    </dgm:linClrLst>
    <dgm:effectClrLst/>
    <dgm:txLinClrLst/>
    <dgm:txFillClrLst/>
    <dgm:txEffectClrLst/>
  </dgm:styleLbl>
  <dgm:styleLbl name="node2">
    <dgm:fillClrLst>
      <a:schemeClr val="accent3">
        <a:shade val="80000"/>
      </a:schemeClr>
    </dgm:fillClrLst>
    <dgm:linClrLst meth="repeat">
      <a:schemeClr val="lt1"/>
    </dgm:linClrLst>
    <dgm:effectClrLst/>
    <dgm:txLinClrLst/>
    <dgm:txFillClrLst/>
    <dgm:txEffectClrLst/>
  </dgm:styleLbl>
  <dgm:styleLbl name="node3">
    <dgm:fillClrLst>
      <a:schemeClr val="accent3">
        <a:tint val="99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f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b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sibTrans1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0000"/>
      </a:schemeClr>
    </dgm:fillClrLst>
    <dgm:linClrLst meth="repeat">
      <a:schemeClr val="lt1"/>
    </dgm:linClrLst>
    <dgm:effectClrLst/>
    <dgm:txLinClrLst/>
    <dgm:txFillClrLst/>
    <dgm:txEffectClrLst/>
  </dgm:styleLbl>
  <dgm:styleLbl name="asst3">
    <dgm:fillClrLst>
      <a:schemeClr val="accent3">
        <a:tint val="70000"/>
      </a:schemeClr>
    </dgm:fillClrLst>
    <dgm:linClrLst meth="repeat">
      <a:schemeClr val="lt1"/>
    </dgm:linClrLst>
    <dgm:effectClrLst/>
    <dgm:txLinClrLst/>
    <dgm:txFillClrLst/>
    <dgm:txEffectClrLst/>
  </dgm:styleLbl>
  <dgm:styleLbl name="asst4">
    <dgm:fillClrLst>
      <a:schemeClr val="accent3">
        <a:tint val="5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align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bgAccFollowNode1">
    <dgm:fillClrLst meth="repeat">
      <a:schemeClr val="accent3">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55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269538-BFC5-48BB-BEA1-D7AF1F385FD5}" type="doc">
      <dgm:prSet loTypeId="urn:microsoft.com/office/officeart/2005/8/layout/default" loCatId="list" qsTypeId="urn:microsoft.com/office/officeart/2005/8/quickstyle/3d1" qsCatId="3D" csTypeId="urn:microsoft.com/office/officeart/2005/8/colors/accent3_4" csCatId="accent3" phldr="1"/>
      <dgm:spPr/>
      <dgm:t>
        <a:bodyPr/>
        <a:lstStyle/>
        <a:p>
          <a:endParaRPr lang="en-US"/>
        </a:p>
      </dgm:t>
    </dgm:pt>
    <dgm:pt modelId="{0D51337A-31FA-4717-B2BF-9243F96D2B9B}">
      <dgm:prSet phldrT="[Text]"/>
      <dgm:spPr/>
      <dgm:t>
        <a:bodyPr/>
        <a:lstStyle/>
        <a:p>
          <a:r>
            <a:rPr lang="en-US" dirty="0">
              <a:latin typeface="Tahoma" panose="020B0604030504040204" pitchFamily="34" charset="0"/>
              <a:ea typeface="Tahoma" panose="020B0604030504040204" pitchFamily="34" charset="0"/>
              <a:cs typeface="Tahoma" panose="020B0604030504040204" pitchFamily="34" charset="0"/>
            </a:rPr>
            <a:t>What is the problem?</a:t>
          </a:r>
        </a:p>
      </dgm:t>
    </dgm:pt>
    <dgm:pt modelId="{A9294D65-F371-46C8-A624-E557E9DF1A30}" type="parTrans" cxnId="{9E6BB655-7FE4-4F8D-B1D2-F885E60B8754}">
      <dgm:prSet/>
      <dgm:spPr/>
      <dgm:t>
        <a:bodyPr/>
        <a:lstStyle/>
        <a:p>
          <a:endParaRPr lang="en-US"/>
        </a:p>
      </dgm:t>
    </dgm:pt>
    <dgm:pt modelId="{6799645E-F42F-43D8-B2EA-A1377D84D0B3}" type="sibTrans" cxnId="{9E6BB655-7FE4-4F8D-B1D2-F885E60B8754}">
      <dgm:prSet/>
      <dgm:spPr/>
      <dgm:t>
        <a:bodyPr/>
        <a:lstStyle/>
        <a:p>
          <a:endParaRPr lang="en-US"/>
        </a:p>
      </dgm:t>
    </dgm:pt>
    <dgm:pt modelId="{A7F7584C-6CC5-40A2-9566-2842A5DEA97A}">
      <dgm:prSet phldrT="[Text]"/>
      <dgm:spPr/>
      <dgm:t>
        <a:bodyPr/>
        <a:lstStyle/>
        <a:p>
          <a:r>
            <a:rPr lang="en-US">
              <a:latin typeface="Tahoma" panose="020B0604030504040204" pitchFamily="34" charset="0"/>
              <a:ea typeface="Tahoma" panose="020B0604030504040204" pitchFamily="34" charset="0"/>
              <a:cs typeface="Tahoma" panose="020B0604030504040204" pitchFamily="34" charset="0"/>
            </a:rPr>
            <a:t>Who has this problem?</a:t>
          </a:r>
          <a:endParaRPr lang="en-US" dirty="0">
            <a:latin typeface="Tahoma" panose="020B0604030504040204" pitchFamily="34" charset="0"/>
            <a:ea typeface="Tahoma" panose="020B0604030504040204" pitchFamily="34" charset="0"/>
            <a:cs typeface="Tahoma" panose="020B0604030504040204" pitchFamily="34" charset="0"/>
          </a:endParaRPr>
        </a:p>
      </dgm:t>
    </dgm:pt>
    <dgm:pt modelId="{581272CD-5908-4C17-8E9B-8BF6DCE43C3E}" type="parTrans" cxnId="{F68422C1-CD34-4DED-AA4B-85EFFF4FE933}">
      <dgm:prSet/>
      <dgm:spPr/>
      <dgm:t>
        <a:bodyPr/>
        <a:lstStyle/>
        <a:p>
          <a:endParaRPr lang="en-US"/>
        </a:p>
      </dgm:t>
    </dgm:pt>
    <dgm:pt modelId="{C41ED6A4-512C-48AB-901D-671B73446005}" type="sibTrans" cxnId="{F68422C1-CD34-4DED-AA4B-85EFFF4FE933}">
      <dgm:prSet/>
      <dgm:spPr/>
      <dgm:t>
        <a:bodyPr/>
        <a:lstStyle/>
        <a:p>
          <a:endParaRPr lang="en-US"/>
        </a:p>
      </dgm:t>
    </dgm:pt>
    <dgm:pt modelId="{51A6936C-668E-4912-B1B4-BA2D45D3F624}">
      <dgm:prSet phldrT="[Text]"/>
      <dgm:spPr/>
      <dgm:t>
        <a:bodyPr/>
        <a:lstStyle/>
        <a:p>
          <a:r>
            <a:rPr lang="en-US">
              <a:latin typeface="Tahoma" panose="020B0604030504040204" pitchFamily="34" charset="0"/>
              <a:ea typeface="Tahoma" panose="020B0604030504040204" pitchFamily="34" charset="0"/>
              <a:cs typeface="Tahoma" panose="020B0604030504040204" pitchFamily="34" charset="0"/>
            </a:rPr>
            <a:t>Why should this problem be solved?</a:t>
          </a:r>
          <a:endParaRPr lang="en-US" dirty="0">
            <a:latin typeface="Tahoma" panose="020B0604030504040204" pitchFamily="34" charset="0"/>
            <a:ea typeface="Tahoma" panose="020B0604030504040204" pitchFamily="34" charset="0"/>
            <a:cs typeface="Tahoma" panose="020B0604030504040204" pitchFamily="34" charset="0"/>
          </a:endParaRPr>
        </a:p>
      </dgm:t>
    </dgm:pt>
    <dgm:pt modelId="{8F7D40F1-9723-47F5-BFD2-340696378D49}" type="parTrans" cxnId="{000FE2BB-9FE6-4965-ADF5-E3E85B644286}">
      <dgm:prSet/>
      <dgm:spPr/>
      <dgm:t>
        <a:bodyPr/>
        <a:lstStyle/>
        <a:p>
          <a:endParaRPr lang="en-US"/>
        </a:p>
      </dgm:t>
    </dgm:pt>
    <dgm:pt modelId="{E68031D9-E3F9-439E-86FC-2A0A3A3988D0}" type="sibTrans" cxnId="{000FE2BB-9FE6-4965-ADF5-E3E85B644286}">
      <dgm:prSet/>
      <dgm:spPr/>
      <dgm:t>
        <a:bodyPr/>
        <a:lstStyle/>
        <a:p>
          <a:endParaRPr lang="en-US"/>
        </a:p>
      </dgm:t>
    </dgm:pt>
    <dgm:pt modelId="{3BD86A21-DF4C-44CF-B4D9-7561D565D2D5}" type="pres">
      <dgm:prSet presAssocID="{81269538-BFC5-48BB-BEA1-D7AF1F385FD5}" presName="diagram" presStyleCnt="0">
        <dgm:presLayoutVars>
          <dgm:dir/>
          <dgm:resizeHandles val="exact"/>
        </dgm:presLayoutVars>
      </dgm:prSet>
      <dgm:spPr/>
    </dgm:pt>
    <dgm:pt modelId="{3FDA2101-1472-40B8-849C-218CDC4F03DF}" type="pres">
      <dgm:prSet presAssocID="{0D51337A-31FA-4717-B2BF-9243F96D2B9B}" presName="node" presStyleLbl="node1" presStyleIdx="0" presStyleCnt="3">
        <dgm:presLayoutVars>
          <dgm:bulletEnabled val="1"/>
        </dgm:presLayoutVars>
      </dgm:prSet>
      <dgm:spPr/>
    </dgm:pt>
    <dgm:pt modelId="{E5A35B83-E3DF-40D4-BFDB-24E4CB3A9E39}" type="pres">
      <dgm:prSet presAssocID="{6799645E-F42F-43D8-B2EA-A1377D84D0B3}" presName="sibTrans" presStyleCnt="0"/>
      <dgm:spPr/>
    </dgm:pt>
    <dgm:pt modelId="{1550042B-7E85-45F2-8050-A039BE076942}" type="pres">
      <dgm:prSet presAssocID="{A7F7584C-6CC5-40A2-9566-2842A5DEA97A}" presName="node" presStyleLbl="node1" presStyleIdx="1" presStyleCnt="3">
        <dgm:presLayoutVars>
          <dgm:bulletEnabled val="1"/>
        </dgm:presLayoutVars>
      </dgm:prSet>
      <dgm:spPr/>
    </dgm:pt>
    <dgm:pt modelId="{3BD540B2-04CA-49CD-BE41-9D8A82541878}" type="pres">
      <dgm:prSet presAssocID="{C41ED6A4-512C-48AB-901D-671B73446005}" presName="sibTrans" presStyleCnt="0"/>
      <dgm:spPr/>
    </dgm:pt>
    <dgm:pt modelId="{D2E2EF3E-2194-430A-AFE8-6FE0742E7609}" type="pres">
      <dgm:prSet presAssocID="{51A6936C-668E-4912-B1B4-BA2D45D3F624}" presName="node" presStyleLbl="node1" presStyleIdx="2" presStyleCnt="3">
        <dgm:presLayoutVars>
          <dgm:bulletEnabled val="1"/>
        </dgm:presLayoutVars>
      </dgm:prSet>
      <dgm:spPr/>
    </dgm:pt>
  </dgm:ptLst>
  <dgm:cxnLst>
    <dgm:cxn modelId="{0D675A61-3183-47BB-8335-E9607F9463E0}" type="presOf" srcId="{51A6936C-668E-4912-B1B4-BA2D45D3F624}" destId="{D2E2EF3E-2194-430A-AFE8-6FE0742E7609}" srcOrd="0" destOrd="0" presId="urn:microsoft.com/office/officeart/2005/8/layout/default"/>
    <dgm:cxn modelId="{9E6BB655-7FE4-4F8D-B1D2-F885E60B8754}" srcId="{81269538-BFC5-48BB-BEA1-D7AF1F385FD5}" destId="{0D51337A-31FA-4717-B2BF-9243F96D2B9B}" srcOrd="0" destOrd="0" parTransId="{A9294D65-F371-46C8-A624-E557E9DF1A30}" sibTransId="{6799645E-F42F-43D8-B2EA-A1377D84D0B3}"/>
    <dgm:cxn modelId="{8DC7F181-9B7D-42E7-A5F8-B466904AAFA5}" type="presOf" srcId="{81269538-BFC5-48BB-BEA1-D7AF1F385FD5}" destId="{3BD86A21-DF4C-44CF-B4D9-7561D565D2D5}" srcOrd="0" destOrd="0" presId="urn:microsoft.com/office/officeart/2005/8/layout/default"/>
    <dgm:cxn modelId="{EC6AFA8D-66A9-4F7F-95BE-32E00DD71AE1}" type="presOf" srcId="{A7F7584C-6CC5-40A2-9566-2842A5DEA97A}" destId="{1550042B-7E85-45F2-8050-A039BE076942}" srcOrd="0" destOrd="0" presId="urn:microsoft.com/office/officeart/2005/8/layout/default"/>
    <dgm:cxn modelId="{000FE2BB-9FE6-4965-ADF5-E3E85B644286}" srcId="{81269538-BFC5-48BB-BEA1-D7AF1F385FD5}" destId="{51A6936C-668E-4912-B1B4-BA2D45D3F624}" srcOrd="2" destOrd="0" parTransId="{8F7D40F1-9723-47F5-BFD2-340696378D49}" sibTransId="{E68031D9-E3F9-439E-86FC-2A0A3A3988D0}"/>
    <dgm:cxn modelId="{F68422C1-CD34-4DED-AA4B-85EFFF4FE933}" srcId="{81269538-BFC5-48BB-BEA1-D7AF1F385FD5}" destId="{A7F7584C-6CC5-40A2-9566-2842A5DEA97A}" srcOrd="1" destOrd="0" parTransId="{581272CD-5908-4C17-8E9B-8BF6DCE43C3E}" sibTransId="{C41ED6A4-512C-48AB-901D-671B73446005}"/>
    <dgm:cxn modelId="{D0DC9CE9-EA69-43F0-9BDF-6D204F1B1923}" type="presOf" srcId="{0D51337A-31FA-4717-B2BF-9243F96D2B9B}" destId="{3FDA2101-1472-40B8-849C-218CDC4F03DF}" srcOrd="0" destOrd="0" presId="urn:microsoft.com/office/officeart/2005/8/layout/default"/>
    <dgm:cxn modelId="{FF8F9713-73CB-4721-8D16-78D2ADB4DA11}" type="presParOf" srcId="{3BD86A21-DF4C-44CF-B4D9-7561D565D2D5}" destId="{3FDA2101-1472-40B8-849C-218CDC4F03DF}" srcOrd="0" destOrd="0" presId="urn:microsoft.com/office/officeart/2005/8/layout/default"/>
    <dgm:cxn modelId="{31502334-C7D0-4722-ACD7-FEF0875FCA08}" type="presParOf" srcId="{3BD86A21-DF4C-44CF-B4D9-7561D565D2D5}" destId="{E5A35B83-E3DF-40D4-BFDB-24E4CB3A9E39}" srcOrd="1" destOrd="0" presId="urn:microsoft.com/office/officeart/2005/8/layout/default"/>
    <dgm:cxn modelId="{88064958-BD41-448C-BDF6-8B0204BB18DE}" type="presParOf" srcId="{3BD86A21-DF4C-44CF-B4D9-7561D565D2D5}" destId="{1550042B-7E85-45F2-8050-A039BE076942}" srcOrd="2" destOrd="0" presId="urn:microsoft.com/office/officeart/2005/8/layout/default"/>
    <dgm:cxn modelId="{99F4A5EB-2405-4955-AA2D-56B0CEDD104E}" type="presParOf" srcId="{3BD86A21-DF4C-44CF-B4D9-7561D565D2D5}" destId="{3BD540B2-04CA-49CD-BE41-9D8A82541878}" srcOrd="3" destOrd="0" presId="urn:microsoft.com/office/officeart/2005/8/layout/default"/>
    <dgm:cxn modelId="{B9DFBCE5-93D0-4D4A-A0DA-7289A0BDC5DE}" type="presParOf" srcId="{3BD86A21-DF4C-44CF-B4D9-7561D565D2D5}" destId="{D2E2EF3E-2194-430A-AFE8-6FE0742E7609}"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1269538-BFC5-48BB-BEA1-D7AF1F385FD5}" type="doc">
      <dgm:prSet loTypeId="urn:microsoft.com/office/officeart/2005/8/layout/default" loCatId="list" qsTypeId="urn:microsoft.com/office/officeart/2005/8/quickstyle/3d1" qsCatId="3D" csTypeId="urn:microsoft.com/office/officeart/2005/8/colors/accent3_4" csCatId="accent3" phldr="1"/>
      <dgm:spPr/>
      <dgm:t>
        <a:bodyPr/>
        <a:lstStyle/>
        <a:p>
          <a:endParaRPr lang="en-US"/>
        </a:p>
      </dgm:t>
    </dgm:pt>
    <dgm:pt modelId="{0D51337A-31FA-4717-B2BF-9243F96D2B9B}">
      <dgm:prSet phldrT="[Text]"/>
      <dgm:spPr/>
      <dgm:t>
        <a:bodyPr/>
        <a:lstStyle/>
        <a:p>
          <a:r>
            <a:rPr lang="en-US">
              <a:latin typeface="Tahoma" panose="020B0604030504040204" pitchFamily="34" charset="0"/>
              <a:ea typeface="Tahoma" panose="020B0604030504040204" pitchFamily="34" charset="0"/>
              <a:cs typeface="Tahoma" panose="020B0604030504040204" pitchFamily="34" charset="0"/>
            </a:rPr>
            <a:t>What is Safe Commute</a:t>
          </a:r>
          <a:endParaRPr lang="en-US" dirty="0">
            <a:latin typeface="Tahoma" panose="020B0604030504040204" pitchFamily="34" charset="0"/>
            <a:ea typeface="Tahoma" panose="020B0604030504040204" pitchFamily="34" charset="0"/>
            <a:cs typeface="Tahoma" panose="020B0604030504040204" pitchFamily="34" charset="0"/>
          </a:endParaRPr>
        </a:p>
      </dgm:t>
    </dgm:pt>
    <dgm:pt modelId="{A9294D65-F371-46C8-A624-E557E9DF1A30}" type="parTrans" cxnId="{9E6BB655-7FE4-4F8D-B1D2-F885E60B8754}">
      <dgm:prSet/>
      <dgm:spPr/>
      <dgm:t>
        <a:bodyPr/>
        <a:lstStyle/>
        <a:p>
          <a:endParaRPr lang="en-US"/>
        </a:p>
      </dgm:t>
    </dgm:pt>
    <dgm:pt modelId="{6799645E-F42F-43D8-B2EA-A1377D84D0B3}" type="sibTrans" cxnId="{9E6BB655-7FE4-4F8D-B1D2-F885E60B8754}">
      <dgm:prSet/>
      <dgm:spPr/>
      <dgm:t>
        <a:bodyPr/>
        <a:lstStyle/>
        <a:p>
          <a:endParaRPr lang="en-US"/>
        </a:p>
      </dgm:t>
    </dgm:pt>
    <dgm:pt modelId="{A7F7584C-6CC5-40A2-9566-2842A5DEA97A}">
      <dgm:prSet phldrT="[Text]"/>
      <dgm:spPr/>
      <dgm:t>
        <a:bodyPr/>
        <a:lstStyle/>
        <a:p>
          <a:r>
            <a:rPr lang="en-US">
              <a:latin typeface="Tahoma" panose="020B0604030504040204" pitchFamily="34" charset="0"/>
              <a:ea typeface="Tahoma" panose="020B0604030504040204" pitchFamily="34" charset="0"/>
              <a:cs typeface="Tahoma" panose="020B0604030504040204" pitchFamily="34" charset="0"/>
            </a:rPr>
            <a:t>Why Safe Commute</a:t>
          </a:r>
          <a:endParaRPr lang="en-US" dirty="0">
            <a:latin typeface="Tahoma" panose="020B0604030504040204" pitchFamily="34" charset="0"/>
            <a:ea typeface="Tahoma" panose="020B0604030504040204" pitchFamily="34" charset="0"/>
            <a:cs typeface="Tahoma" panose="020B0604030504040204" pitchFamily="34" charset="0"/>
          </a:endParaRPr>
        </a:p>
      </dgm:t>
    </dgm:pt>
    <dgm:pt modelId="{581272CD-5908-4C17-8E9B-8BF6DCE43C3E}" type="parTrans" cxnId="{F68422C1-CD34-4DED-AA4B-85EFFF4FE933}">
      <dgm:prSet/>
      <dgm:spPr/>
      <dgm:t>
        <a:bodyPr/>
        <a:lstStyle/>
        <a:p>
          <a:endParaRPr lang="en-US"/>
        </a:p>
      </dgm:t>
    </dgm:pt>
    <dgm:pt modelId="{C41ED6A4-512C-48AB-901D-671B73446005}" type="sibTrans" cxnId="{F68422C1-CD34-4DED-AA4B-85EFFF4FE933}">
      <dgm:prSet/>
      <dgm:spPr/>
      <dgm:t>
        <a:bodyPr/>
        <a:lstStyle/>
        <a:p>
          <a:endParaRPr lang="en-US"/>
        </a:p>
      </dgm:t>
    </dgm:pt>
    <dgm:pt modelId="{51A6936C-668E-4912-B1B4-BA2D45D3F624}">
      <dgm:prSet phldrT="[Text]"/>
      <dgm:spPr/>
      <dgm:t>
        <a:bodyPr/>
        <a:lstStyle/>
        <a:p>
          <a:r>
            <a:rPr lang="en-US">
              <a:latin typeface="Tahoma" panose="020B0604030504040204" pitchFamily="34" charset="0"/>
              <a:ea typeface="Tahoma" panose="020B0604030504040204" pitchFamily="34" charset="0"/>
              <a:cs typeface="Tahoma" panose="020B0604030504040204" pitchFamily="34" charset="0"/>
            </a:rPr>
            <a:t>How does it work?</a:t>
          </a:r>
          <a:endParaRPr lang="en-US" dirty="0">
            <a:latin typeface="Tahoma" panose="020B0604030504040204" pitchFamily="34" charset="0"/>
            <a:ea typeface="Tahoma" panose="020B0604030504040204" pitchFamily="34" charset="0"/>
            <a:cs typeface="Tahoma" panose="020B0604030504040204" pitchFamily="34" charset="0"/>
          </a:endParaRPr>
        </a:p>
      </dgm:t>
    </dgm:pt>
    <dgm:pt modelId="{8F7D40F1-9723-47F5-BFD2-340696378D49}" type="parTrans" cxnId="{000FE2BB-9FE6-4965-ADF5-E3E85B644286}">
      <dgm:prSet/>
      <dgm:spPr/>
      <dgm:t>
        <a:bodyPr/>
        <a:lstStyle/>
        <a:p>
          <a:endParaRPr lang="en-US"/>
        </a:p>
      </dgm:t>
    </dgm:pt>
    <dgm:pt modelId="{E68031D9-E3F9-439E-86FC-2A0A3A3988D0}" type="sibTrans" cxnId="{000FE2BB-9FE6-4965-ADF5-E3E85B644286}">
      <dgm:prSet/>
      <dgm:spPr/>
      <dgm:t>
        <a:bodyPr/>
        <a:lstStyle/>
        <a:p>
          <a:endParaRPr lang="en-US"/>
        </a:p>
      </dgm:t>
    </dgm:pt>
    <dgm:pt modelId="{1076ED04-C27E-48F5-8D6B-1E5E0DC7F0BA}" type="pres">
      <dgm:prSet presAssocID="{81269538-BFC5-48BB-BEA1-D7AF1F385FD5}" presName="diagram" presStyleCnt="0">
        <dgm:presLayoutVars>
          <dgm:dir/>
          <dgm:resizeHandles val="exact"/>
        </dgm:presLayoutVars>
      </dgm:prSet>
      <dgm:spPr/>
    </dgm:pt>
    <dgm:pt modelId="{0B48E4BD-BFA0-4110-9CB1-801BDB5FECEF}" type="pres">
      <dgm:prSet presAssocID="{0D51337A-31FA-4717-B2BF-9243F96D2B9B}" presName="node" presStyleLbl="node1" presStyleIdx="0" presStyleCnt="3">
        <dgm:presLayoutVars>
          <dgm:bulletEnabled val="1"/>
        </dgm:presLayoutVars>
      </dgm:prSet>
      <dgm:spPr/>
    </dgm:pt>
    <dgm:pt modelId="{FF598FD6-9BE6-4BBD-B0A6-5B23698654BF}" type="pres">
      <dgm:prSet presAssocID="{6799645E-F42F-43D8-B2EA-A1377D84D0B3}" presName="sibTrans" presStyleCnt="0"/>
      <dgm:spPr/>
    </dgm:pt>
    <dgm:pt modelId="{6D706FC2-ECD9-4E3A-BF0B-8ADB368FA8AC}" type="pres">
      <dgm:prSet presAssocID="{A7F7584C-6CC5-40A2-9566-2842A5DEA97A}" presName="node" presStyleLbl="node1" presStyleIdx="1" presStyleCnt="3">
        <dgm:presLayoutVars>
          <dgm:bulletEnabled val="1"/>
        </dgm:presLayoutVars>
      </dgm:prSet>
      <dgm:spPr/>
    </dgm:pt>
    <dgm:pt modelId="{F66F71D2-F603-4C46-B9AD-D36F4388ED81}" type="pres">
      <dgm:prSet presAssocID="{C41ED6A4-512C-48AB-901D-671B73446005}" presName="sibTrans" presStyleCnt="0"/>
      <dgm:spPr/>
    </dgm:pt>
    <dgm:pt modelId="{08E9A14D-ED41-4B6F-ADE3-8982B6CDB394}" type="pres">
      <dgm:prSet presAssocID="{51A6936C-668E-4912-B1B4-BA2D45D3F624}" presName="node" presStyleLbl="node1" presStyleIdx="2" presStyleCnt="3">
        <dgm:presLayoutVars>
          <dgm:bulletEnabled val="1"/>
        </dgm:presLayoutVars>
      </dgm:prSet>
      <dgm:spPr/>
    </dgm:pt>
  </dgm:ptLst>
  <dgm:cxnLst>
    <dgm:cxn modelId="{79F2D124-031F-435F-A2CD-4D113DE157CC}" type="presOf" srcId="{81269538-BFC5-48BB-BEA1-D7AF1F385FD5}" destId="{1076ED04-C27E-48F5-8D6B-1E5E0DC7F0BA}" srcOrd="0" destOrd="0" presId="urn:microsoft.com/office/officeart/2005/8/layout/default"/>
    <dgm:cxn modelId="{F8030439-F78A-4FAA-84F0-66F2306A3E6D}" type="presOf" srcId="{51A6936C-668E-4912-B1B4-BA2D45D3F624}" destId="{08E9A14D-ED41-4B6F-ADE3-8982B6CDB394}" srcOrd="0" destOrd="0" presId="urn:microsoft.com/office/officeart/2005/8/layout/default"/>
    <dgm:cxn modelId="{9E6BB655-7FE4-4F8D-B1D2-F885E60B8754}" srcId="{81269538-BFC5-48BB-BEA1-D7AF1F385FD5}" destId="{0D51337A-31FA-4717-B2BF-9243F96D2B9B}" srcOrd="0" destOrd="0" parTransId="{A9294D65-F371-46C8-A624-E557E9DF1A30}" sibTransId="{6799645E-F42F-43D8-B2EA-A1377D84D0B3}"/>
    <dgm:cxn modelId="{000FE2BB-9FE6-4965-ADF5-E3E85B644286}" srcId="{81269538-BFC5-48BB-BEA1-D7AF1F385FD5}" destId="{51A6936C-668E-4912-B1B4-BA2D45D3F624}" srcOrd="2" destOrd="0" parTransId="{8F7D40F1-9723-47F5-BFD2-340696378D49}" sibTransId="{E68031D9-E3F9-439E-86FC-2A0A3A3988D0}"/>
    <dgm:cxn modelId="{F68422C1-CD34-4DED-AA4B-85EFFF4FE933}" srcId="{81269538-BFC5-48BB-BEA1-D7AF1F385FD5}" destId="{A7F7584C-6CC5-40A2-9566-2842A5DEA97A}" srcOrd="1" destOrd="0" parTransId="{581272CD-5908-4C17-8E9B-8BF6DCE43C3E}" sibTransId="{C41ED6A4-512C-48AB-901D-671B73446005}"/>
    <dgm:cxn modelId="{F6F96FC9-79C6-4AA6-A22B-FE2F908C4DFC}" type="presOf" srcId="{0D51337A-31FA-4717-B2BF-9243F96D2B9B}" destId="{0B48E4BD-BFA0-4110-9CB1-801BDB5FECEF}" srcOrd="0" destOrd="0" presId="urn:microsoft.com/office/officeart/2005/8/layout/default"/>
    <dgm:cxn modelId="{951C02D1-0D81-40FA-9B5B-9BD6FE0F27E9}" type="presOf" srcId="{A7F7584C-6CC5-40A2-9566-2842A5DEA97A}" destId="{6D706FC2-ECD9-4E3A-BF0B-8ADB368FA8AC}" srcOrd="0" destOrd="0" presId="urn:microsoft.com/office/officeart/2005/8/layout/default"/>
    <dgm:cxn modelId="{0814C90F-4A74-454E-9FBB-9266CB23574E}" type="presParOf" srcId="{1076ED04-C27E-48F5-8D6B-1E5E0DC7F0BA}" destId="{0B48E4BD-BFA0-4110-9CB1-801BDB5FECEF}" srcOrd="0" destOrd="0" presId="urn:microsoft.com/office/officeart/2005/8/layout/default"/>
    <dgm:cxn modelId="{5C419E19-DF16-40D7-8ED4-268F3A4ABDD7}" type="presParOf" srcId="{1076ED04-C27E-48F5-8D6B-1E5E0DC7F0BA}" destId="{FF598FD6-9BE6-4BBD-B0A6-5B23698654BF}" srcOrd="1" destOrd="0" presId="urn:microsoft.com/office/officeart/2005/8/layout/default"/>
    <dgm:cxn modelId="{0ACF2FB5-19ED-486F-8B63-89D38DD758C3}" type="presParOf" srcId="{1076ED04-C27E-48F5-8D6B-1E5E0DC7F0BA}" destId="{6D706FC2-ECD9-4E3A-BF0B-8ADB368FA8AC}" srcOrd="2" destOrd="0" presId="urn:microsoft.com/office/officeart/2005/8/layout/default"/>
    <dgm:cxn modelId="{605CD12D-397C-48AA-B3E7-D57FA8305C6F}" type="presParOf" srcId="{1076ED04-C27E-48F5-8D6B-1E5E0DC7F0BA}" destId="{F66F71D2-F603-4C46-B9AD-D36F4388ED81}" srcOrd="3" destOrd="0" presId="urn:microsoft.com/office/officeart/2005/8/layout/default"/>
    <dgm:cxn modelId="{75813058-3260-4954-A24C-00DA13C10172}" type="presParOf" srcId="{1076ED04-C27E-48F5-8D6B-1E5E0DC7F0BA}" destId="{08E9A14D-ED41-4B6F-ADE3-8982B6CDB394}"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C2F3AE-4657-4CB9-A93B-D0C66B1E56D9}" type="doc">
      <dgm:prSet loTypeId="urn:microsoft.com/office/officeart/2005/8/layout/default#1" loCatId="list" qsTypeId="urn:microsoft.com/office/officeart/2005/8/quickstyle/simple1" qsCatId="simple" csTypeId="urn:microsoft.com/office/officeart/2005/8/colors/colorful3" csCatId="colorful" phldr="1"/>
      <dgm:spPr/>
      <dgm:t>
        <a:bodyPr/>
        <a:lstStyle/>
        <a:p>
          <a:endParaRPr lang="en-IN"/>
        </a:p>
      </dgm:t>
    </dgm:pt>
    <dgm:pt modelId="{C8810180-3B14-4F78-B352-2037A5455A3A}">
      <dgm:prSet/>
      <dgm:spPr/>
      <dgm:t>
        <a:bodyPr/>
        <a:lstStyle/>
        <a:p>
          <a:pPr rtl="0"/>
          <a:r>
            <a:rPr lang="en-US" dirty="0">
              <a:latin typeface="Gill Sans MT" panose="020B0502020104020203" pitchFamily="34" charset="0"/>
            </a:rPr>
            <a:t>Project also lays focus on updating the number of vacant seats in a particular bus to the client-side app users. </a:t>
          </a:r>
        </a:p>
      </dgm:t>
    </dgm:pt>
    <dgm:pt modelId="{603A36B5-1D56-46A9-AA8E-FA53F05E1681}" type="parTrans" cxnId="{15A384B3-51BD-4132-A8F1-457C777D0BBA}">
      <dgm:prSet/>
      <dgm:spPr/>
      <dgm:t>
        <a:bodyPr/>
        <a:lstStyle/>
        <a:p>
          <a:endParaRPr lang="en-IN" dirty="0">
            <a:latin typeface="Gill Sans MT" panose="020B0502020104020203" pitchFamily="34" charset="0"/>
          </a:endParaRPr>
        </a:p>
      </dgm:t>
    </dgm:pt>
    <dgm:pt modelId="{6ED8A140-A71C-4467-B151-939E6BCC251F}" type="sibTrans" cxnId="{15A384B3-51BD-4132-A8F1-457C777D0BBA}">
      <dgm:prSet/>
      <dgm:spPr/>
      <dgm:t>
        <a:bodyPr/>
        <a:lstStyle/>
        <a:p>
          <a:endParaRPr lang="en-IN" dirty="0">
            <a:latin typeface="Gill Sans MT" panose="020B0502020104020203" pitchFamily="34" charset="0"/>
          </a:endParaRPr>
        </a:p>
      </dgm:t>
    </dgm:pt>
    <dgm:pt modelId="{B886F4C6-BFB3-4066-A98C-41AF8C5EEFB4}">
      <dgm:prSet/>
      <dgm:spPr/>
      <dgm:t>
        <a:bodyPr/>
        <a:lstStyle/>
        <a:p>
          <a:pPr rtl="0"/>
          <a:r>
            <a:rPr lang="en-US" dirty="0">
              <a:latin typeface="Gill Sans MT" panose="020B0502020104020203" pitchFamily="34" charset="0"/>
            </a:rPr>
            <a:t>In this way, our fellow passengers waiting for a bus to start their day off can make the possible permutations and combinations to see if they would  win a seat in the public bus</a:t>
          </a:r>
          <a:endParaRPr lang="en-IN" dirty="0">
            <a:latin typeface="Gill Sans MT" panose="020B0502020104020203" pitchFamily="34" charset="0"/>
          </a:endParaRPr>
        </a:p>
      </dgm:t>
    </dgm:pt>
    <dgm:pt modelId="{109D6362-40AD-4A9A-8763-5F7223433E18}" type="parTrans" cxnId="{1FEAA328-BE86-4DAE-88C2-1427C6633548}">
      <dgm:prSet/>
      <dgm:spPr/>
      <dgm:t>
        <a:bodyPr/>
        <a:lstStyle/>
        <a:p>
          <a:endParaRPr lang="en-IN" dirty="0">
            <a:latin typeface="Gill Sans MT" panose="020B0502020104020203" pitchFamily="34" charset="0"/>
          </a:endParaRPr>
        </a:p>
      </dgm:t>
    </dgm:pt>
    <dgm:pt modelId="{306953B0-9CDE-414E-87D2-4B5A5041685C}" type="sibTrans" cxnId="{1FEAA328-BE86-4DAE-88C2-1427C6633548}">
      <dgm:prSet/>
      <dgm:spPr/>
      <dgm:t>
        <a:bodyPr/>
        <a:lstStyle/>
        <a:p>
          <a:endParaRPr lang="en-IN" dirty="0">
            <a:latin typeface="Gill Sans MT" panose="020B0502020104020203" pitchFamily="34" charset="0"/>
          </a:endParaRPr>
        </a:p>
      </dgm:t>
    </dgm:pt>
    <dgm:pt modelId="{E8B9B3D1-B587-4DF1-B899-8A5259FD38E6}" type="pres">
      <dgm:prSet presAssocID="{92C2F3AE-4657-4CB9-A93B-D0C66B1E56D9}" presName="diagram" presStyleCnt="0">
        <dgm:presLayoutVars>
          <dgm:dir/>
          <dgm:resizeHandles val="exact"/>
        </dgm:presLayoutVars>
      </dgm:prSet>
      <dgm:spPr/>
    </dgm:pt>
    <dgm:pt modelId="{2D590465-6B38-43B2-9019-93F48A85A718}" type="pres">
      <dgm:prSet presAssocID="{C8810180-3B14-4F78-B352-2037A5455A3A}" presName="node" presStyleLbl="node1" presStyleIdx="0" presStyleCnt="2" custScaleX="129993" custLinFactNeighborX="-361">
        <dgm:presLayoutVars>
          <dgm:bulletEnabled val="1"/>
        </dgm:presLayoutVars>
      </dgm:prSet>
      <dgm:spPr/>
    </dgm:pt>
    <dgm:pt modelId="{548CC515-F60A-4148-B6D1-ABCE8C3041C2}" type="pres">
      <dgm:prSet presAssocID="{6ED8A140-A71C-4467-B151-939E6BCC251F}" presName="sibTrans" presStyleCnt="0"/>
      <dgm:spPr/>
    </dgm:pt>
    <dgm:pt modelId="{583B222F-62BB-4752-A529-777691E05071}" type="pres">
      <dgm:prSet presAssocID="{B886F4C6-BFB3-4066-A98C-41AF8C5EEFB4}" presName="node" presStyleLbl="node1" presStyleIdx="1" presStyleCnt="2" custScaleX="128549">
        <dgm:presLayoutVars>
          <dgm:bulletEnabled val="1"/>
        </dgm:presLayoutVars>
      </dgm:prSet>
      <dgm:spPr/>
    </dgm:pt>
  </dgm:ptLst>
  <dgm:cxnLst>
    <dgm:cxn modelId="{93E49520-D2D2-410D-916E-633560660CFA}" type="presOf" srcId="{92C2F3AE-4657-4CB9-A93B-D0C66B1E56D9}" destId="{E8B9B3D1-B587-4DF1-B899-8A5259FD38E6}" srcOrd="0" destOrd="0" presId="urn:microsoft.com/office/officeart/2005/8/layout/default#1"/>
    <dgm:cxn modelId="{1FEAA328-BE86-4DAE-88C2-1427C6633548}" srcId="{92C2F3AE-4657-4CB9-A93B-D0C66B1E56D9}" destId="{B886F4C6-BFB3-4066-A98C-41AF8C5EEFB4}" srcOrd="1" destOrd="0" parTransId="{109D6362-40AD-4A9A-8763-5F7223433E18}" sibTransId="{306953B0-9CDE-414E-87D2-4B5A5041685C}"/>
    <dgm:cxn modelId="{8C60615D-6EE4-4E51-AE95-C4EDDAFAA6DA}" type="presOf" srcId="{B886F4C6-BFB3-4066-A98C-41AF8C5EEFB4}" destId="{583B222F-62BB-4752-A529-777691E05071}" srcOrd="0" destOrd="0" presId="urn:microsoft.com/office/officeart/2005/8/layout/default#1"/>
    <dgm:cxn modelId="{15A384B3-51BD-4132-A8F1-457C777D0BBA}" srcId="{92C2F3AE-4657-4CB9-A93B-D0C66B1E56D9}" destId="{C8810180-3B14-4F78-B352-2037A5455A3A}" srcOrd="0" destOrd="0" parTransId="{603A36B5-1D56-46A9-AA8E-FA53F05E1681}" sibTransId="{6ED8A140-A71C-4467-B151-939E6BCC251F}"/>
    <dgm:cxn modelId="{227D8CFE-2110-4D10-81C2-41DD97FCAE62}" type="presOf" srcId="{C8810180-3B14-4F78-B352-2037A5455A3A}" destId="{2D590465-6B38-43B2-9019-93F48A85A718}" srcOrd="0" destOrd="0" presId="urn:microsoft.com/office/officeart/2005/8/layout/default#1"/>
    <dgm:cxn modelId="{CCEDF283-7BCB-4ECD-9B21-415F3933612C}" type="presParOf" srcId="{E8B9B3D1-B587-4DF1-B899-8A5259FD38E6}" destId="{2D590465-6B38-43B2-9019-93F48A85A718}" srcOrd="0" destOrd="0" presId="urn:microsoft.com/office/officeart/2005/8/layout/default#1"/>
    <dgm:cxn modelId="{4F300320-85FF-4EA0-89BA-8B50B31FC56C}" type="presParOf" srcId="{E8B9B3D1-B587-4DF1-B899-8A5259FD38E6}" destId="{548CC515-F60A-4148-B6D1-ABCE8C3041C2}" srcOrd="1" destOrd="0" presId="urn:microsoft.com/office/officeart/2005/8/layout/default#1"/>
    <dgm:cxn modelId="{18DAA910-96D4-4D10-9219-D4D0DA353475}" type="presParOf" srcId="{E8B9B3D1-B587-4DF1-B899-8A5259FD38E6}" destId="{583B222F-62BB-4752-A529-777691E05071}" srcOrd="2" destOrd="0" presId="urn:microsoft.com/office/officeart/2005/8/layout/defaul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AD21427-B049-40FA-B1CF-C04FE13BAF15}"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IN"/>
        </a:p>
      </dgm:t>
    </dgm:pt>
    <dgm:pt modelId="{22F44E0C-ED09-4FC2-AA1A-3C0F8503A8C5}">
      <dgm:prSet custT="1"/>
      <dgm:spPr/>
      <dgm:t>
        <a:bodyPr/>
        <a:lstStyle/>
        <a:p>
          <a:pPr algn="just" rtl="0"/>
          <a:r>
            <a:rPr lang="en-US" sz="2000" kern="1200" dirty="0">
              <a:latin typeface="Gill Sans MT" panose="020B0502020104020203" pitchFamily="34" charset="0"/>
              <a:ea typeface="+mn-ea"/>
              <a:cs typeface="+mn-cs"/>
            </a:rPr>
            <a:t>Safe Commute seems divergent as this project  not only counts the number of passengers onboard but also tends to update the count of the people inside the bus in real time.  Commuters through get updated of this information through a mobile APP so that they can track and decide on to board the bus. Passengers waiting at Bus Stop can also visualize the accommodation count on the Display board in Bus</a:t>
          </a:r>
          <a:endParaRPr lang="en-IN" sz="2000" kern="1200" dirty="0">
            <a:latin typeface="Gill Sans MT" panose="020B0502020104020203" pitchFamily="34" charset="0"/>
            <a:ea typeface="+mn-ea"/>
            <a:cs typeface="+mn-cs"/>
          </a:endParaRPr>
        </a:p>
      </dgm:t>
    </dgm:pt>
    <dgm:pt modelId="{7DC5C285-7E94-4C78-B8E7-0CA4BF9C5312}" type="parTrans" cxnId="{9243B999-82DD-420F-B930-7566404C92E3}">
      <dgm:prSet/>
      <dgm:spPr/>
      <dgm:t>
        <a:bodyPr/>
        <a:lstStyle/>
        <a:p>
          <a:endParaRPr lang="en-IN" sz="2000"/>
        </a:p>
      </dgm:t>
    </dgm:pt>
    <dgm:pt modelId="{F479D9D7-B88C-4CFC-A0B8-237F568578D4}" type="sibTrans" cxnId="{9243B999-82DD-420F-B930-7566404C92E3}">
      <dgm:prSet/>
      <dgm:spPr/>
      <dgm:t>
        <a:bodyPr/>
        <a:lstStyle/>
        <a:p>
          <a:endParaRPr lang="en-IN" sz="2000"/>
        </a:p>
      </dgm:t>
    </dgm:pt>
    <dgm:pt modelId="{B8F7AD45-D468-40C1-A5FA-3AC117422AF4}">
      <dgm:prSet custT="1"/>
      <dgm:spPr/>
      <dgm:t>
        <a:bodyPr/>
        <a:lstStyle/>
        <a:p>
          <a:pPr marL="0" lvl="0" indent="0" algn="just" defTabSz="977900" rtl="0">
            <a:lnSpc>
              <a:spcPct val="90000"/>
            </a:lnSpc>
            <a:spcBef>
              <a:spcPct val="0"/>
            </a:spcBef>
            <a:spcAft>
              <a:spcPct val="35000"/>
            </a:spcAft>
            <a:buNone/>
          </a:pPr>
          <a:r>
            <a:rPr lang="en-US" sz="2000" kern="1200" dirty="0">
              <a:latin typeface="Gill Sans MT" panose="020B0502020104020203" pitchFamily="34" charset="0"/>
              <a:ea typeface="+mn-ea"/>
              <a:cs typeface="+mn-cs"/>
            </a:rPr>
            <a:t>During a pandemic when the government expects the people to strictly adhere to the laid down rules of </a:t>
          </a:r>
          <a:r>
            <a:rPr lang="en-US" sz="2000" kern="1200" dirty="0" err="1">
              <a:latin typeface="Gill Sans MT" panose="020B0502020104020203" pitchFamily="34" charset="0"/>
              <a:ea typeface="+mn-ea"/>
              <a:cs typeface="+mn-cs"/>
            </a:rPr>
            <a:t>Covid</a:t>
          </a:r>
          <a:r>
            <a:rPr lang="en-US" sz="2000" kern="1200" dirty="0">
              <a:latin typeface="Gill Sans MT" panose="020B0502020104020203" pitchFamily="34" charset="0"/>
              <a:ea typeface="+mn-ea"/>
              <a:cs typeface="+mn-cs"/>
            </a:rPr>
            <a:t> -19 Lockdown, we are anticipated to obey  to the rules and practice social distancing to the maximum to avoid the accustomed over crowded buses. </a:t>
          </a:r>
          <a:endParaRPr lang="en-IN" sz="2000" kern="1200" dirty="0">
            <a:latin typeface="Gill Sans MT" panose="020B0502020104020203" pitchFamily="34" charset="0"/>
            <a:ea typeface="+mn-ea"/>
            <a:cs typeface="+mn-cs"/>
          </a:endParaRPr>
        </a:p>
      </dgm:t>
    </dgm:pt>
    <dgm:pt modelId="{B61FEF73-567D-4539-9808-4D17719861E8}" type="parTrans" cxnId="{8A5D094B-4E72-4B2D-9227-A5D148CAC296}">
      <dgm:prSet/>
      <dgm:spPr/>
      <dgm:t>
        <a:bodyPr/>
        <a:lstStyle/>
        <a:p>
          <a:endParaRPr lang="en-IN" sz="2000"/>
        </a:p>
      </dgm:t>
    </dgm:pt>
    <dgm:pt modelId="{389713E5-0D08-400F-A410-BBF5086D9312}" type="sibTrans" cxnId="{8A5D094B-4E72-4B2D-9227-A5D148CAC296}">
      <dgm:prSet/>
      <dgm:spPr/>
      <dgm:t>
        <a:bodyPr/>
        <a:lstStyle/>
        <a:p>
          <a:endParaRPr lang="en-IN" sz="2000"/>
        </a:p>
      </dgm:t>
    </dgm:pt>
    <dgm:pt modelId="{0A9E4CBB-0E9B-4354-908F-EEA57073D589}" type="pres">
      <dgm:prSet presAssocID="{1AD21427-B049-40FA-B1CF-C04FE13BAF15}" presName="diagram" presStyleCnt="0">
        <dgm:presLayoutVars>
          <dgm:dir/>
          <dgm:resizeHandles val="exact"/>
        </dgm:presLayoutVars>
      </dgm:prSet>
      <dgm:spPr/>
    </dgm:pt>
    <dgm:pt modelId="{F5591851-7AC1-4F4E-BDFD-FEF67A9DB5E4}" type="pres">
      <dgm:prSet presAssocID="{22F44E0C-ED09-4FC2-AA1A-3C0F8503A8C5}" presName="node" presStyleLbl="node1" presStyleIdx="0" presStyleCnt="2" custScaleX="143663">
        <dgm:presLayoutVars>
          <dgm:bulletEnabled val="1"/>
        </dgm:presLayoutVars>
      </dgm:prSet>
      <dgm:spPr/>
    </dgm:pt>
    <dgm:pt modelId="{E390E6D3-4888-46CC-AB62-912B3EDCDF02}" type="pres">
      <dgm:prSet presAssocID="{F479D9D7-B88C-4CFC-A0B8-237F568578D4}" presName="sibTrans" presStyleCnt="0"/>
      <dgm:spPr/>
    </dgm:pt>
    <dgm:pt modelId="{03A1F0F0-7F98-474F-9619-2B5666DDB86E}" type="pres">
      <dgm:prSet presAssocID="{B8F7AD45-D468-40C1-A5FA-3AC117422AF4}" presName="node" presStyleLbl="node1" presStyleIdx="1" presStyleCnt="2" custScaleX="143663">
        <dgm:presLayoutVars>
          <dgm:bulletEnabled val="1"/>
        </dgm:presLayoutVars>
      </dgm:prSet>
      <dgm:spPr/>
    </dgm:pt>
  </dgm:ptLst>
  <dgm:cxnLst>
    <dgm:cxn modelId="{3DDCB93D-9BB3-4111-B5D0-2C612C6EFBEE}" type="presOf" srcId="{1AD21427-B049-40FA-B1CF-C04FE13BAF15}" destId="{0A9E4CBB-0E9B-4354-908F-EEA57073D589}" srcOrd="0" destOrd="0" presId="urn:microsoft.com/office/officeart/2005/8/layout/default"/>
    <dgm:cxn modelId="{8A5D094B-4E72-4B2D-9227-A5D148CAC296}" srcId="{1AD21427-B049-40FA-B1CF-C04FE13BAF15}" destId="{B8F7AD45-D468-40C1-A5FA-3AC117422AF4}" srcOrd="1" destOrd="0" parTransId="{B61FEF73-567D-4539-9808-4D17719861E8}" sibTransId="{389713E5-0D08-400F-A410-BBF5086D9312}"/>
    <dgm:cxn modelId="{9243B999-82DD-420F-B930-7566404C92E3}" srcId="{1AD21427-B049-40FA-B1CF-C04FE13BAF15}" destId="{22F44E0C-ED09-4FC2-AA1A-3C0F8503A8C5}" srcOrd="0" destOrd="0" parTransId="{7DC5C285-7E94-4C78-B8E7-0CA4BF9C5312}" sibTransId="{F479D9D7-B88C-4CFC-A0B8-237F568578D4}"/>
    <dgm:cxn modelId="{FC5006B8-5547-4861-AAA0-5FBF3CC84D13}" type="presOf" srcId="{B8F7AD45-D468-40C1-A5FA-3AC117422AF4}" destId="{03A1F0F0-7F98-474F-9619-2B5666DDB86E}" srcOrd="0" destOrd="0" presId="urn:microsoft.com/office/officeart/2005/8/layout/default"/>
    <dgm:cxn modelId="{4B7F04E1-B1A6-4DD0-AE48-4E9F9DD96C86}" type="presOf" srcId="{22F44E0C-ED09-4FC2-AA1A-3C0F8503A8C5}" destId="{F5591851-7AC1-4F4E-BDFD-FEF67A9DB5E4}" srcOrd="0" destOrd="0" presId="urn:microsoft.com/office/officeart/2005/8/layout/default"/>
    <dgm:cxn modelId="{960E4737-0B7D-4FCD-B307-F8D07160BF55}" type="presParOf" srcId="{0A9E4CBB-0E9B-4354-908F-EEA57073D589}" destId="{F5591851-7AC1-4F4E-BDFD-FEF67A9DB5E4}" srcOrd="0" destOrd="0" presId="urn:microsoft.com/office/officeart/2005/8/layout/default"/>
    <dgm:cxn modelId="{793E984B-448D-495E-91BA-8B1133142342}" type="presParOf" srcId="{0A9E4CBB-0E9B-4354-908F-EEA57073D589}" destId="{E390E6D3-4888-46CC-AB62-912B3EDCDF02}" srcOrd="1" destOrd="0" presId="urn:microsoft.com/office/officeart/2005/8/layout/default"/>
    <dgm:cxn modelId="{3EBB06B1-DD0D-431F-BB6E-BF8B2AAD1905}" type="presParOf" srcId="{0A9E4CBB-0E9B-4354-908F-EEA57073D589}" destId="{03A1F0F0-7F98-474F-9619-2B5666DDB86E}"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35C565A-4087-4A12-AEFE-4352DDB78DDB}" type="doc">
      <dgm:prSet loTypeId="urn:microsoft.com/office/officeart/2005/8/layout/vList3" loCatId="list" qsTypeId="urn:microsoft.com/office/officeart/2005/8/quickstyle/simple1" qsCatId="simple" csTypeId="urn:microsoft.com/office/officeart/2005/8/colors/colorful3" csCatId="colorful" phldr="1"/>
      <dgm:spPr/>
      <dgm:t>
        <a:bodyPr/>
        <a:lstStyle/>
        <a:p>
          <a:endParaRPr lang="en-IN"/>
        </a:p>
      </dgm:t>
    </dgm:pt>
    <dgm:pt modelId="{68CA7E31-6A07-4DEE-B961-6E9595B7E76D}">
      <dgm:prSet custT="1"/>
      <dgm:spPr/>
      <dgm:t>
        <a:bodyPr/>
        <a:lstStyle/>
        <a:p>
          <a:pPr rtl="0"/>
          <a:r>
            <a:rPr lang="en-US" sz="2000" dirty="0">
              <a:latin typeface="Gill Sans MT" panose="020B0502020104020203" pitchFamily="34" charset="0"/>
            </a:rPr>
            <a:t>Two sensors, one  at the entry and exit doors each are to be affixed in a bus.  As soon as a passenger gets into the bus, the sensor detects the person and automatically starts the Increment or Decrement.  Once the counter reaches the desired limit, an alarm is activated to the bus personnel to notify and he can be alert not to stop or add any more passengers.</a:t>
          </a:r>
          <a:endParaRPr lang="en-IN" sz="2000" dirty="0">
            <a:latin typeface="Gill Sans MT" panose="020B0502020104020203" pitchFamily="34" charset="0"/>
          </a:endParaRPr>
        </a:p>
      </dgm:t>
    </dgm:pt>
    <dgm:pt modelId="{820324E2-3B7E-4A11-B4F8-8E786A555F29}" type="parTrans" cxnId="{837E0A96-B40B-4293-8364-DDD83D367D60}">
      <dgm:prSet/>
      <dgm:spPr/>
      <dgm:t>
        <a:bodyPr/>
        <a:lstStyle/>
        <a:p>
          <a:endParaRPr lang="en-IN" sz="2000">
            <a:latin typeface="Gill Sans MT" panose="020B0502020104020203" pitchFamily="34" charset="0"/>
          </a:endParaRPr>
        </a:p>
      </dgm:t>
    </dgm:pt>
    <dgm:pt modelId="{DC73CE43-0FCD-4260-B79A-667AB162C5C8}" type="sibTrans" cxnId="{837E0A96-B40B-4293-8364-DDD83D367D60}">
      <dgm:prSet/>
      <dgm:spPr/>
      <dgm:t>
        <a:bodyPr/>
        <a:lstStyle/>
        <a:p>
          <a:endParaRPr lang="en-IN" sz="2000">
            <a:latin typeface="Gill Sans MT" panose="020B0502020104020203" pitchFamily="34" charset="0"/>
          </a:endParaRPr>
        </a:p>
      </dgm:t>
    </dgm:pt>
    <dgm:pt modelId="{BE1D5789-E695-4F61-8A82-F01A59B75544}">
      <dgm:prSet custT="1"/>
      <dgm:spPr/>
      <dgm:t>
        <a:bodyPr/>
        <a:lstStyle/>
        <a:p>
          <a:pPr rtl="0"/>
          <a:r>
            <a:rPr lang="en-US" sz="2000" dirty="0">
              <a:latin typeface="Gill Sans MT" panose="020B0502020104020203" pitchFamily="34" charset="0"/>
            </a:rPr>
            <a:t>The data collected by the sensor will be updated on IBM Cloud simultaneously through a gateway device in the bus.</a:t>
          </a:r>
          <a:endParaRPr lang="en-IN" sz="2000" dirty="0">
            <a:latin typeface="Gill Sans MT" panose="020B0502020104020203" pitchFamily="34" charset="0"/>
          </a:endParaRPr>
        </a:p>
      </dgm:t>
    </dgm:pt>
    <dgm:pt modelId="{D00D5974-F925-4001-B513-700E33C1E872}" type="parTrans" cxnId="{EE8E56C2-6AFE-4F84-AE82-3397B7A4A933}">
      <dgm:prSet/>
      <dgm:spPr/>
      <dgm:t>
        <a:bodyPr/>
        <a:lstStyle/>
        <a:p>
          <a:endParaRPr lang="en-IN" sz="2000">
            <a:latin typeface="Gill Sans MT" panose="020B0502020104020203" pitchFamily="34" charset="0"/>
          </a:endParaRPr>
        </a:p>
      </dgm:t>
    </dgm:pt>
    <dgm:pt modelId="{471F3818-02AD-4A82-A91B-BA15F99E2F43}" type="sibTrans" cxnId="{EE8E56C2-6AFE-4F84-AE82-3397B7A4A933}">
      <dgm:prSet/>
      <dgm:spPr/>
      <dgm:t>
        <a:bodyPr/>
        <a:lstStyle/>
        <a:p>
          <a:endParaRPr lang="en-IN" sz="2000">
            <a:latin typeface="Gill Sans MT" panose="020B0502020104020203" pitchFamily="34" charset="0"/>
          </a:endParaRPr>
        </a:p>
      </dgm:t>
    </dgm:pt>
    <dgm:pt modelId="{9C9E6C86-7F74-4525-9E41-B5C7A390A048}">
      <dgm:prSet custT="1"/>
      <dgm:spPr/>
      <dgm:t>
        <a:bodyPr/>
        <a:lstStyle/>
        <a:p>
          <a:pPr rtl="0"/>
          <a:r>
            <a:rPr lang="en-US" sz="2000" dirty="0">
              <a:latin typeface="Gill Sans MT" panose="020B0502020104020203" pitchFamily="34" charset="0"/>
            </a:rPr>
            <a:t>From the cloud platform, the required information will be updated on an IBM IOT Platform( IBM Watson) from where the public people can view the availability of vacant seats by entering their place of destination. ( Specifying the name of the Bus Stand) In this way the public people can plan their journey in advance and real time</a:t>
          </a:r>
          <a:endParaRPr lang="en-IN" sz="2000" dirty="0">
            <a:latin typeface="Gill Sans MT" panose="020B0502020104020203" pitchFamily="34" charset="0"/>
          </a:endParaRPr>
        </a:p>
      </dgm:t>
    </dgm:pt>
    <dgm:pt modelId="{0C6115CE-643F-4E66-AAF3-4327C3DA6193}" type="parTrans" cxnId="{21DB51AE-17AE-4D19-BEC4-048AC130E639}">
      <dgm:prSet/>
      <dgm:spPr/>
      <dgm:t>
        <a:bodyPr/>
        <a:lstStyle/>
        <a:p>
          <a:endParaRPr lang="en-IN" sz="2000">
            <a:latin typeface="Gill Sans MT" panose="020B0502020104020203" pitchFamily="34" charset="0"/>
          </a:endParaRPr>
        </a:p>
      </dgm:t>
    </dgm:pt>
    <dgm:pt modelId="{982E7845-5850-4B74-86D7-330408BE772A}" type="sibTrans" cxnId="{21DB51AE-17AE-4D19-BEC4-048AC130E639}">
      <dgm:prSet/>
      <dgm:spPr/>
      <dgm:t>
        <a:bodyPr/>
        <a:lstStyle/>
        <a:p>
          <a:endParaRPr lang="en-IN" sz="2000">
            <a:latin typeface="Gill Sans MT" panose="020B0502020104020203" pitchFamily="34" charset="0"/>
          </a:endParaRPr>
        </a:p>
      </dgm:t>
    </dgm:pt>
    <dgm:pt modelId="{62A9611F-DDB9-4C04-8AE7-11691EB0F7FA}" type="pres">
      <dgm:prSet presAssocID="{535C565A-4087-4A12-AEFE-4352DDB78DDB}" presName="linearFlow" presStyleCnt="0">
        <dgm:presLayoutVars>
          <dgm:dir/>
          <dgm:resizeHandles val="exact"/>
        </dgm:presLayoutVars>
      </dgm:prSet>
      <dgm:spPr/>
    </dgm:pt>
    <dgm:pt modelId="{A72D6307-FD40-41C3-9D66-76D618A2C748}" type="pres">
      <dgm:prSet presAssocID="{68CA7E31-6A07-4DEE-B961-6E9595B7E76D}" presName="composite" presStyleCnt="0"/>
      <dgm:spPr/>
    </dgm:pt>
    <dgm:pt modelId="{F510C7B5-CCAD-4918-9261-D668F3748274}" type="pres">
      <dgm:prSet presAssocID="{68CA7E31-6A07-4DEE-B961-6E9595B7E76D}" presName="imgShp" presStyleLbl="fgImgPlace1" presStyleIdx="0" presStyleCnt="3" custLinFactNeighborX="-64045" custLinFactNeighborY="801"/>
      <dgm:spPr>
        <a:blipFill rotWithShape="1">
          <a:blip xmlns:r="http://schemas.openxmlformats.org/officeDocument/2006/relationships" r:embed="rId1"/>
          <a:stretch>
            <a:fillRect/>
          </a:stretch>
        </a:blipFill>
      </dgm:spPr>
    </dgm:pt>
    <dgm:pt modelId="{039DA5DC-ED8E-40B5-B005-5E223186D94F}" type="pres">
      <dgm:prSet presAssocID="{68CA7E31-6A07-4DEE-B961-6E9595B7E76D}" presName="txShp" presStyleLbl="node1" presStyleIdx="0" presStyleCnt="3" custScaleX="132005">
        <dgm:presLayoutVars>
          <dgm:bulletEnabled val="1"/>
        </dgm:presLayoutVars>
      </dgm:prSet>
      <dgm:spPr/>
    </dgm:pt>
    <dgm:pt modelId="{B700A94D-7B5C-4BD6-8D55-F0A429F50AE6}" type="pres">
      <dgm:prSet presAssocID="{DC73CE43-0FCD-4260-B79A-667AB162C5C8}" presName="spacing" presStyleCnt="0"/>
      <dgm:spPr/>
    </dgm:pt>
    <dgm:pt modelId="{4F2553F7-7218-4283-ABB6-88A1065A4C65}" type="pres">
      <dgm:prSet presAssocID="{BE1D5789-E695-4F61-8A82-F01A59B75544}" presName="composite" presStyleCnt="0"/>
      <dgm:spPr/>
    </dgm:pt>
    <dgm:pt modelId="{A2080C71-35EE-4438-8608-8F5A310BCC23}" type="pres">
      <dgm:prSet presAssocID="{BE1D5789-E695-4F61-8A82-F01A59B75544}" presName="imgShp" presStyleLbl="fgImgPlace1" presStyleIdx="1" presStyleCnt="3" custLinFactNeighborX="-64045" custLinFactNeighborY="771"/>
      <dgm:spPr>
        <a:blipFill dpi="0" rotWithShape="1">
          <a:blip xmlns:r="http://schemas.openxmlformats.org/officeDocument/2006/relationships" r:embed="rId2"/>
          <a:srcRect/>
          <a:stretch>
            <a:fillRect t="833" b="-833"/>
          </a:stretch>
        </a:blipFill>
      </dgm:spPr>
    </dgm:pt>
    <dgm:pt modelId="{3C2292A5-7384-47BA-ABC1-C95B3DC7DF09}" type="pres">
      <dgm:prSet presAssocID="{BE1D5789-E695-4F61-8A82-F01A59B75544}" presName="txShp" presStyleLbl="node1" presStyleIdx="1" presStyleCnt="3" custScaleX="132005">
        <dgm:presLayoutVars>
          <dgm:bulletEnabled val="1"/>
        </dgm:presLayoutVars>
      </dgm:prSet>
      <dgm:spPr/>
    </dgm:pt>
    <dgm:pt modelId="{76504538-84FD-4410-9228-D9439AF52464}" type="pres">
      <dgm:prSet presAssocID="{471F3818-02AD-4A82-A91B-BA15F99E2F43}" presName="spacing" presStyleCnt="0"/>
      <dgm:spPr/>
    </dgm:pt>
    <dgm:pt modelId="{7EBD5619-D267-4B6C-A831-7B3D82858B1C}" type="pres">
      <dgm:prSet presAssocID="{9C9E6C86-7F74-4525-9E41-B5C7A390A048}" presName="composite" presStyleCnt="0"/>
      <dgm:spPr/>
    </dgm:pt>
    <dgm:pt modelId="{204FF3BA-95F9-45CF-B4C4-8E17AAA9DDA9}" type="pres">
      <dgm:prSet presAssocID="{9C9E6C86-7F74-4525-9E41-B5C7A390A048}" presName="imgShp" presStyleLbl="fgImgPlace1" presStyleIdx="2" presStyleCnt="3" custLinFactNeighborX="-64045" custLinFactNeighborY="771"/>
      <dgm:spPr>
        <a:blipFill rotWithShape="1">
          <a:blip xmlns:r="http://schemas.openxmlformats.org/officeDocument/2006/relationships" r:embed="rId3"/>
          <a:stretch>
            <a:fillRect/>
          </a:stretch>
        </a:blipFill>
      </dgm:spPr>
    </dgm:pt>
    <dgm:pt modelId="{F30EE329-D60D-44FE-AD81-2E87C675F61B}" type="pres">
      <dgm:prSet presAssocID="{9C9E6C86-7F74-4525-9E41-B5C7A390A048}" presName="txShp" presStyleLbl="node1" presStyleIdx="2" presStyleCnt="3" custScaleX="132005">
        <dgm:presLayoutVars>
          <dgm:bulletEnabled val="1"/>
        </dgm:presLayoutVars>
      </dgm:prSet>
      <dgm:spPr/>
    </dgm:pt>
  </dgm:ptLst>
  <dgm:cxnLst>
    <dgm:cxn modelId="{D1583320-FC09-444C-8076-FCF0FE6BD6C4}" type="presOf" srcId="{68CA7E31-6A07-4DEE-B961-6E9595B7E76D}" destId="{039DA5DC-ED8E-40B5-B005-5E223186D94F}" srcOrd="0" destOrd="0" presId="urn:microsoft.com/office/officeart/2005/8/layout/vList3"/>
    <dgm:cxn modelId="{F96E2040-02C3-4BDD-AB0F-3772944F239B}" type="presOf" srcId="{535C565A-4087-4A12-AEFE-4352DDB78DDB}" destId="{62A9611F-DDB9-4C04-8AE7-11691EB0F7FA}" srcOrd="0" destOrd="0" presId="urn:microsoft.com/office/officeart/2005/8/layout/vList3"/>
    <dgm:cxn modelId="{16B4646D-597B-4A1B-8552-CF5FCDE5E458}" type="presOf" srcId="{BE1D5789-E695-4F61-8A82-F01A59B75544}" destId="{3C2292A5-7384-47BA-ABC1-C95B3DC7DF09}" srcOrd="0" destOrd="0" presId="urn:microsoft.com/office/officeart/2005/8/layout/vList3"/>
    <dgm:cxn modelId="{FF90C189-8274-46CF-8877-9A19B3775215}" type="presOf" srcId="{9C9E6C86-7F74-4525-9E41-B5C7A390A048}" destId="{F30EE329-D60D-44FE-AD81-2E87C675F61B}" srcOrd="0" destOrd="0" presId="urn:microsoft.com/office/officeart/2005/8/layout/vList3"/>
    <dgm:cxn modelId="{837E0A96-B40B-4293-8364-DDD83D367D60}" srcId="{535C565A-4087-4A12-AEFE-4352DDB78DDB}" destId="{68CA7E31-6A07-4DEE-B961-6E9595B7E76D}" srcOrd="0" destOrd="0" parTransId="{820324E2-3B7E-4A11-B4F8-8E786A555F29}" sibTransId="{DC73CE43-0FCD-4260-B79A-667AB162C5C8}"/>
    <dgm:cxn modelId="{21DB51AE-17AE-4D19-BEC4-048AC130E639}" srcId="{535C565A-4087-4A12-AEFE-4352DDB78DDB}" destId="{9C9E6C86-7F74-4525-9E41-B5C7A390A048}" srcOrd="2" destOrd="0" parTransId="{0C6115CE-643F-4E66-AAF3-4327C3DA6193}" sibTransId="{982E7845-5850-4B74-86D7-330408BE772A}"/>
    <dgm:cxn modelId="{EE8E56C2-6AFE-4F84-AE82-3397B7A4A933}" srcId="{535C565A-4087-4A12-AEFE-4352DDB78DDB}" destId="{BE1D5789-E695-4F61-8A82-F01A59B75544}" srcOrd="1" destOrd="0" parTransId="{D00D5974-F925-4001-B513-700E33C1E872}" sibTransId="{471F3818-02AD-4A82-A91B-BA15F99E2F43}"/>
    <dgm:cxn modelId="{CED5517C-D5B4-4286-9BF2-A3EECE6B828E}" type="presParOf" srcId="{62A9611F-DDB9-4C04-8AE7-11691EB0F7FA}" destId="{A72D6307-FD40-41C3-9D66-76D618A2C748}" srcOrd="0" destOrd="0" presId="urn:microsoft.com/office/officeart/2005/8/layout/vList3"/>
    <dgm:cxn modelId="{9990F759-5877-4CD1-85B8-8893D2B547C6}" type="presParOf" srcId="{A72D6307-FD40-41C3-9D66-76D618A2C748}" destId="{F510C7B5-CCAD-4918-9261-D668F3748274}" srcOrd="0" destOrd="0" presId="urn:microsoft.com/office/officeart/2005/8/layout/vList3"/>
    <dgm:cxn modelId="{A30342EF-956A-4FEC-A1A3-66ACE94775A0}" type="presParOf" srcId="{A72D6307-FD40-41C3-9D66-76D618A2C748}" destId="{039DA5DC-ED8E-40B5-B005-5E223186D94F}" srcOrd="1" destOrd="0" presId="urn:microsoft.com/office/officeart/2005/8/layout/vList3"/>
    <dgm:cxn modelId="{743FB03D-C946-4926-A239-143F73BA4EBA}" type="presParOf" srcId="{62A9611F-DDB9-4C04-8AE7-11691EB0F7FA}" destId="{B700A94D-7B5C-4BD6-8D55-F0A429F50AE6}" srcOrd="1" destOrd="0" presId="urn:microsoft.com/office/officeart/2005/8/layout/vList3"/>
    <dgm:cxn modelId="{0AE7F606-9C5D-4773-970A-3030F94B4E4D}" type="presParOf" srcId="{62A9611F-DDB9-4C04-8AE7-11691EB0F7FA}" destId="{4F2553F7-7218-4283-ABB6-88A1065A4C65}" srcOrd="2" destOrd="0" presId="urn:microsoft.com/office/officeart/2005/8/layout/vList3"/>
    <dgm:cxn modelId="{4D7FF00C-849E-4E87-A595-885F663F4964}" type="presParOf" srcId="{4F2553F7-7218-4283-ABB6-88A1065A4C65}" destId="{A2080C71-35EE-4438-8608-8F5A310BCC23}" srcOrd="0" destOrd="0" presId="urn:microsoft.com/office/officeart/2005/8/layout/vList3"/>
    <dgm:cxn modelId="{01A95DA2-366A-4EA0-8DA3-B3118B368885}" type="presParOf" srcId="{4F2553F7-7218-4283-ABB6-88A1065A4C65}" destId="{3C2292A5-7384-47BA-ABC1-C95B3DC7DF09}" srcOrd="1" destOrd="0" presId="urn:microsoft.com/office/officeart/2005/8/layout/vList3"/>
    <dgm:cxn modelId="{B9091368-833A-4974-BF10-68924EA9E910}" type="presParOf" srcId="{62A9611F-DDB9-4C04-8AE7-11691EB0F7FA}" destId="{76504538-84FD-4410-9228-D9439AF52464}" srcOrd="3" destOrd="0" presId="urn:microsoft.com/office/officeart/2005/8/layout/vList3"/>
    <dgm:cxn modelId="{6BD4512F-CB7F-4D02-AD62-8624D65CC1CB}" type="presParOf" srcId="{62A9611F-DDB9-4C04-8AE7-11691EB0F7FA}" destId="{7EBD5619-D267-4B6C-A831-7B3D82858B1C}" srcOrd="4" destOrd="0" presId="urn:microsoft.com/office/officeart/2005/8/layout/vList3"/>
    <dgm:cxn modelId="{FFDFD506-CCD4-4C6E-897D-3DA59ECC0AF9}" type="presParOf" srcId="{7EBD5619-D267-4B6C-A831-7B3D82858B1C}" destId="{204FF3BA-95F9-45CF-B4C4-8E17AAA9DDA9}" srcOrd="0" destOrd="0" presId="urn:microsoft.com/office/officeart/2005/8/layout/vList3"/>
    <dgm:cxn modelId="{0F97FD57-65AB-49C6-916F-C6E53D34E2AE}" type="presParOf" srcId="{7EBD5619-D267-4B6C-A831-7B3D82858B1C}" destId="{F30EE329-D60D-44FE-AD81-2E87C675F61B}"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1269538-BFC5-48BB-BEA1-D7AF1F385FD5}" type="doc">
      <dgm:prSet loTypeId="urn:microsoft.com/office/officeart/2005/8/layout/default" loCatId="list" qsTypeId="urn:microsoft.com/office/officeart/2005/8/quickstyle/3d1" qsCatId="3D" csTypeId="urn:microsoft.com/office/officeart/2005/8/colors/accent3_4" csCatId="accent3" phldr="1"/>
      <dgm:spPr/>
      <dgm:t>
        <a:bodyPr/>
        <a:lstStyle/>
        <a:p>
          <a:endParaRPr lang="en-US"/>
        </a:p>
      </dgm:t>
    </dgm:pt>
    <dgm:pt modelId="{0D51337A-31FA-4717-B2BF-9243F96D2B9B}">
      <dgm:prSet phldrT="[Text]"/>
      <dgm:spPr/>
      <dgm:t>
        <a:bodyPr/>
        <a:lstStyle/>
        <a:p>
          <a:pPr algn="ctr"/>
          <a:r>
            <a:rPr lang="en-US" dirty="0">
              <a:latin typeface="Tahoma" panose="020B0604030504040204" pitchFamily="34" charset="0"/>
              <a:ea typeface="Tahoma" panose="020B0604030504040204" pitchFamily="34" charset="0"/>
              <a:cs typeface="Tahoma" panose="020B0604030504040204" pitchFamily="34" charset="0"/>
            </a:rPr>
            <a:t>Benefits</a:t>
          </a:r>
        </a:p>
        <a:p>
          <a:pPr algn="ctr"/>
          <a:r>
            <a:rPr lang="en-US" dirty="0">
              <a:latin typeface="Tahoma" panose="020B0604030504040204" pitchFamily="34" charset="0"/>
              <a:ea typeface="Tahoma" panose="020B0604030504040204" pitchFamily="34" charset="0"/>
              <a:cs typeface="Tahoma" panose="020B0604030504040204" pitchFamily="34" charset="0"/>
            </a:rPr>
            <a:t>Government</a:t>
          </a:r>
        </a:p>
      </dgm:t>
    </dgm:pt>
    <dgm:pt modelId="{A9294D65-F371-46C8-A624-E557E9DF1A30}" type="parTrans" cxnId="{9E6BB655-7FE4-4F8D-B1D2-F885E60B8754}">
      <dgm:prSet/>
      <dgm:spPr/>
      <dgm:t>
        <a:bodyPr/>
        <a:lstStyle/>
        <a:p>
          <a:pPr algn="ctr"/>
          <a:endParaRPr lang="en-US"/>
        </a:p>
      </dgm:t>
    </dgm:pt>
    <dgm:pt modelId="{6799645E-F42F-43D8-B2EA-A1377D84D0B3}" type="sibTrans" cxnId="{9E6BB655-7FE4-4F8D-B1D2-F885E60B8754}">
      <dgm:prSet/>
      <dgm:spPr/>
      <dgm:t>
        <a:bodyPr/>
        <a:lstStyle/>
        <a:p>
          <a:pPr algn="ctr"/>
          <a:endParaRPr lang="en-US"/>
        </a:p>
      </dgm:t>
    </dgm:pt>
    <dgm:pt modelId="{A7F7584C-6CC5-40A2-9566-2842A5DEA97A}">
      <dgm:prSet phldrT="[Text]"/>
      <dgm:spPr/>
      <dgm:t>
        <a:bodyPr/>
        <a:lstStyle/>
        <a:p>
          <a:pPr algn="ctr"/>
          <a:r>
            <a:rPr lang="en-US" dirty="0">
              <a:latin typeface="Tahoma" panose="020B0604030504040204" pitchFamily="34" charset="0"/>
              <a:ea typeface="Tahoma" panose="020B0604030504040204" pitchFamily="34" charset="0"/>
              <a:cs typeface="Tahoma" panose="020B0604030504040204" pitchFamily="34" charset="0"/>
            </a:rPr>
            <a:t>Future Use cases</a:t>
          </a:r>
        </a:p>
      </dgm:t>
    </dgm:pt>
    <dgm:pt modelId="{581272CD-5908-4C17-8E9B-8BF6DCE43C3E}" type="parTrans" cxnId="{F68422C1-CD34-4DED-AA4B-85EFFF4FE933}">
      <dgm:prSet/>
      <dgm:spPr/>
      <dgm:t>
        <a:bodyPr/>
        <a:lstStyle/>
        <a:p>
          <a:pPr algn="ctr"/>
          <a:endParaRPr lang="en-US"/>
        </a:p>
      </dgm:t>
    </dgm:pt>
    <dgm:pt modelId="{C41ED6A4-512C-48AB-901D-671B73446005}" type="sibTrans" cxnId="{F68422C1-CD34-4DED-AA4B-85EFFF4FE933}">
      <dgm:prSet/>
      <dgm:spPr/>
      <dgm:t>
        <a:bodyPr/>
        <a:lstStyle/>
        <a:p>
          <a:pPr algn="ctr"/>
          <a:endParaRPr lang="en-US"/>
        </a:p>
      </dgm:t>
    </dgm:pt>
    <dgm:pt modelId="{6E3FF562-EB38-4E41-89DE-F215E186B2DB}">
      <dgm:prSet phldrT="[Text]"/>
      <dgm:spPr/>
      <dgm:t>
        <a:bodyPr/>
        <a:lstStyle/>
        <a:p>
          <a:pPr algn="ctr"/>
          <a:r>
            <a:rPr lang="en-US" dirty="0">
              <a:latin typeface="Tahoma" panose="020B0604030504040204" pitchFamily="34" charset="0"/>
              <a:ea typeface="Tahoma" panose="020B0604030504040204" pitchFamily="34" charset="0"/>
              <a:cs typeface="Tahoma" panose="020B0604030504040204" pitchFamily="34" charset="0"/>
            </a:rPr>
            <a:t>Benefits Public and Owners</a:t>
          </a:r>
        </a:p>
      </dgm:t>
    </dgm:pt>
    <dgm:pt modelId="{C2918CFF-45B3-42A8-8DEB-0988566E7FCA}" type="parTrans" cxnId="{1BDDECB2-878D-4DE8-811C-420578C83A14}">
      <dgm:prSet/>
      <dgm:spPr/>
      <dgm:t>
        <a:bodyPr/>
        <a:lstStyle/>
        <a:p>
          <a:pPr algn="ctr"/>
          <a:endParaRPr lang="en-US"/>
        </a:p>
      </dgm:t>
    </dgm:pt>
    <dgm:pt modelId="{4D097A39-B2D7-48B4-886B-B7128730EA17}" type="sibTrans" cxnId="{1BDDECB2-878D-4DE8-811C-420578C83A14}">
      <dgm:prSet/>
      <dgm:spPr/>
      <dgm:t>
        <a:bodyPr/>
        <a:lstStyle/>
        <a:p>
          <a:pPr algn="ctr"/>
          <a:endParaRPr lang="en-US"/>
        </a:p>
      </dgm:t>
    </dgm:pt>
    <dgm:pt modelId="{1076ED04-C27E-48F5-8D6B-1E5E0DC7F0BA}" type="pres">
      <dgm:prSet presAssocID="{81269538-BFC5-48BB-BEA1-D7AF1F385FD5}" presName="diagram" presStyleCnt="0">
        <dgm:presLayoutVars>
          <dgm:dir/>
          <dgm:resizeHandles val="exact"/>
        </dgm:presLayoutVars>
      </dgm:prSet>
      <dgm:spPr/>
    </dgm:pt>
    <dgm:pt modelId="{0B48E4BD-BFA0-4110-9CB1-801BDB5FECEF}" type="pres">
      <dgm:prSet presAssocID="{0D51337A-31FA-4717-B2BF-9243F96D2B9B}" presName="node" presStyleLbl="node1" presStyleIdx="0" presStyleCnt="3">
        <dgm:presLayoutVars>
          <dgm:bulletEnabled val="1"/>
        </dgm:presLayoutVars>
      </dgm:prSet>
      <dgm:spPr/>
    </dgm:pt>
    <dgm:pt modelId="{FF598FD6-9BE6-4BBD-B0A6-5B23698654BF}" type="pres">
      <dgm:prSet presAssocID="{6799645E-F42F-43D8-B2EA-A1377D84D0B3}" presName="sibTrans" presStyleCnt="0"/>
      <dgm:spPr/>
    </dgm:pt>
    <dgm:pt modelId="{AE11BCE8-5495-4ECD-8234-135AD32D30B3}" type="pres">
      <dgm:prSet presAssocID="{6E3FF562-EB38-4E41-89DE-F215E186B2DB}" presName="node" presStyleLbl="node1" presStyleIdx="1" presStyleCnt="3">
        <dgm:presLayoutVars>
          <dgm:bulletEnabled val="1"/>
        </dgm:presLayoutVars>
      </dgm:prSet>
      <dgm:spPr/>
    </dgm:pt>
    <dgm:pt modelId="{AE61316B-0CD2-4168-9605-E21EA1CF3337}" type="pres">
      <dgm:prSet presAssocID="{4D097A39-B2D7-48B4-886B-B7128730EA17}" presName="sibTrans" presStyleCnt="0"/>
      <dgm:spPr/>
    </dgm:pt>
    <dgm:pt modelId="{6D706FC2-ECD9-4E3A-BF0B-8ADB368FA8AC}" type="pres">
      <dgm:prSet presAssocID="{A7F7584C-6CC5-40A2-9566-2842A5DEA97A}" presName="node" presStyleLbl="node1" presStyleIdx="2" presStyleCnt="3">
        <dgm:presLayoutVars>
          <dgm:bulletEnabled val="1"/>
        </dgm:presLayoutVars>
      </dgm:prSet>
      <dgm:spPr/>
    </dgm:pt>
  </dgm:ptLst>
  <dgm:cxnLst>
    <dgm:cxn modelId="{79F2D124-031F-435F-A2CD-4D113DE157CC}" type="presOf" srcId="{81269538-BFC5-48BB-BEA1-D7AF1F385FD5}" destId="{1076ED04-C27E-48F5-8D6B-1E5E0DC7F0BA}" srcOrd="0" destOrd="0" presId="urn:microsoft.com/office/officeart/2005/8/layout/default"/>
    <dgm:cxn modelId="{9E6BB655-7FE4-4F8D-B1D2-F885E60B8754}" srcId="{81269538-BFC5-48BB-BEA1-D7AF1F385FD5}" destId="{0D51337A-31FA-4717-B2BF-9243F96D2B9B}" srcOrd="0" destOrd="0" parTransId="{A9294D65-F371-46C8-A624-E557E9DF1A30}" sibTransId="{6799645E-F42F-43D8-B2EA-A1377D84D0B3}"/>
    <dgm:cxn modelId="{1BDDECB2-878D-4DE8-811C-420578C83A14}" srcId="{81269538-BFC5-48BB-BEA1-D7AF1F385FD5}" destId="{6E3FF562-EB38-4E41-89DE-F215E186B2DB}" srcOrd="1" destOrd="0" parTransId="{C2918CFF-45B3-42A8-8DEB-0988566E7FCA}" sibTransId="{4D097A39-B2D7-48B4-886B-B7128730EA17}"/>
    <dgm:cxn modelId="{F68422C1-CD34-4DED-AA4B-85EFFF4FE933}" srcId="{81269538-BFC5-48BB-BEA1-D7AF1F385FD5}" destId="{A7F7584C-6CC5-40A2-9566-2842A5DEA97A}" srcOrd="2" destOrd="0" parTransId="{581272CD-5908-4C17-8E9B-8BF6DCE43C3E}" sibTransId="{C41ED6A4-512C-48AB-901D-671B73446005}"/>
    <dgm:cxn modelId="{F6F96FC9-79C6-4AA6-A22B-FE2F908C4DFC}" type="presOf" srcId="{0D51337A-31FA-4717-B2BF-9243F96D2B9B}" destId="{0B48E4BD-BFA0-4110-9CB1-801BDB5FECEF}" srcOrd="0" destOrd="0" presId="urn:microsoft.com/office/officeart/2005/8/layout/default"/>
    <dgm:cxn modelId="{951C02D1-0D81-40FA-9B5B-9BD6FE0F27E9}" type="presOf" srcId="{A7F7584C-6CC5-40A2-9566-2842A5DEA97A}" destId="{6D706FC2-ECD9-4E3A-BF0B-8ADB368FA8AC}" srcOrd="0" destOrd="0" presId="urn:microsoft.com/office/officeart/2005/8/layout/default"/>
    <dgm:cxn modelId="{F89A33D5-EF9C-4DE1-BC94-ABB6196BDB05}" type="presOf" srcId="{6E3FF562-EB38-4E41-89DE-F215E186B2DB}" destId="{AE11BCE8-5495-4ECD-8234-135AD32D30B3}" srcOrd="0" destOrd="0" presId="urn:microsoft.com/office/officeart/2005/8/layout/default"/>
    <dgm:cxn modelId="{0814C90F-4A74-454E-9FBB-9266CB23574E}" type="presParOf" srcId="{1076ED04-C27E-48F5-8D6B-1E5E0DC7F0BA}" destId="{0B48E4BD-BFA0-4110-9CB1-801BDB5FECEF}" srcOrd="0" destOrd="0" presId="urn:microsoft.com/office/officeart/2005/8/layout/default"/>
    <dgm:cxn modelId="{5C419E19-DF16-40D7-8ED4-268F3A4ABDD7}" type="presParOf" srcId="{1076ED04-C27E-48F5-8D6B-1E5E0DC7F0BA}" destId="{FF598FD6-9BE6-4BBD-B0A6-5B23698654BF}" srcOrd="1" destOrd="0" presId="urn:microsoft.com/office/officeart/2005/8/layout/default"/>
    <dgm:cxn modelId="{B8D98AB1-6F7A-4858-876F-DE72F6B4ACDC}" type="presParOf" srcId="{1076ED04-C27E-48F5-8D6B-1E5E0DC7F0BA}" destId="{AE11BCE8-5495-4ECD-8234-135AD32D30B3}" srcOrd="2" destOrd="0" presId="urn:microsoft.com/office/officeart/2005/8/layout/default"/>
    <dgm:cxn modelId="{CFFBE176-5048-405D-ACDA-9BFA8DCA1A34}" type="presParOf" srcId="{1076ED04-C27E-48F5-8D6B-1E5E0DC7F0BA}" destId="{AE61316B-0CD2-4168-9605-E21EA1CF3337}" srcOrd="3" destOrd="0" presId="urn:microsoft.com/office/officeart/2005/8/layout/default"/>
    <dgm:cxn modelId="{0ACF2FB5-19ED-486F-8B63-89D38DD758C3}" type="presParOf" srcId="{1076ED04-C27E-48F5-8D6B-1E5E0DC7F0BA}" destId="{6D706FC2-ECD9-4E3A-BF0B-8ADB368FA8AC}"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C6ECA7E-75F1-4B52-AE20-BF5FB53D37F4}" type="doc">
      <dgm:prSet loTypeId="urn:microsoft.com/office/officeart/2005/8/layout/cycle6" loCatId="cycle" qsTypeId="urn:microsoft.com/office/officeart/2005/8/quickstyle/3d1" qsCatId="3D" csTypeId="urn:microsoft.com/office/officeart/2005/8/colors/colorful3" csCatId="colorful" phldr="1"/>
      <dgm:spPr/>
      <dgm:t>
        <a:bodyPr/>
        <a:lstStyle/>
        <a:p>
          <a:endParaRPr lang="en-IN"/>
        </a:p>
      </dgm:t>
    </dgm:pt>
    <dgm:pt modelId="{CDC17375-26DF-4AF8-BF37-BE85698E36AE}">
      <dgm:prSet phldrT="[Text]" custT="1"/>
      <dgm:spPr/>
      <dgm:t>
        <a:bodyPr/>
        <a:lstStyle/>
        <a:p>
          <a:r>
            <a:rPr lang="en-US" sz="1800" dirty="0">
              <a:latin typeface="Gill Sans MT" panose="020B0502020104020203" pitchFamily="34" charset="0"/>
            </a:rPr>
            <a:t>Ensure social distancing in buses</a:t>
          </a:r>
          <a:endParaRPr lang="en-IN" sz="1800" dirty="0">
            <a:latin typeface="Gill Sans MT" panose="020B0502020104020203" pitchFamily="34" charset="0"/>
          </a:endParaRPr>
        </a:p>
      </dgm:t>
    </dgm:pt>
    <dgm:pt modelId="{0824E58B-5650-4E53-A429-A31105A85CBD}" type="parTrans" cxnId="{E0AA9897-EF08-4668-9296-921D312C6D21}">
      <dgm:prSet/>
      <dgm:spPr/>
      <dgm:t>
        <a:bodyPr/>
        <a:lstStyle/>
        <a:p>
          <a:endParaRPr lang="en-IN" sz="1800">
            <a:latin typeface="Gill Sans MT" panose="020B0502020104020203" pitchFamily="34" charset="0"/>
          </a:endParaRPr>
        </a:p>
      </dgm:t>
    </dgm:pt>
    <dgm:pt modelId="{80873687-A16C-4AA6-96ED-5B6C816EFFB6}" type="sibTrans" cxnId="{E0AA9897-EF08-4668-9296-921D312C6D21}">
      <dgm:prSet/>
      <dgm:spPr/>
      <dgm:t>
        <a:bodyPr/>
        <a:lstStyle/>
        <a:p>
          <a:endParaRPr lang="en-IN" sz="1800">
            <a:latin typeface="Gill Sans MT" panose="020B0502020104020203" pitchFamily="34" charset="0"/>
          </a:endParaRPr>
        </a:p>
      </dgm:t>
    </dgm:pt>
    <dgm:pt modelId="{76204EC7-D6ED-44CD-A471-7EBD9864C370}">
      <dgm:prSet phldrT="[Text]" custT="1"/>
      <dgm:spPr/>
      <dgm:t>
        <a:bodyPr/>
        <a:lstStyle/>
        <a:p>
          <a:r>
            <a:rPr lang="en-US" sz="1800" dirty="0">
              <a:latin typeface="Gill Sans MT" panose="020B0502020104020203" pitchFamily="34" charset="0"/>
            </a:rPr>
            <a:t>Keep tracks of bus records less paperwork / manual work</a:t>
          </a:r>
          <a:endParaRPr lang="en-IN" sz="1800" dirty="0">
            <a:latin typeface="Gill Sans MT" panose="020B0502020104020203" pitchFamily="34" charset="0"/>
          </a:endParaRPr>
        </a:p>
      </dgm:t>
    </dgm:pt>
    <dgm:pt modelId="{49387519-5EA7-4B96-BE8F-9D4472E115F8}" type="parTrans" cxnId="{71620050-EBB0-4937-9DCB-4292F6BEC053}">
      <dgm:prSet/>
      <dgm:spPr/>
      <dgm:t>
        <a:bodyPr/>
        <a:lstStyle/>
        <a:p>
          <a:endParaRPr lang="en-IN" sz="1800">
            <a:latin typeface="Gill Sans MT" panose="020B0502020104020203" pitchFamily="34" charset="0"/>
          </a:endParaRPr>
        </a:p>
      </dgm:t>
    </dgm:pt>
    <dgm:pt modelId="{D6E8A8D7-9293-4102-BD37-980510E8F50C}" type="sibTrans" cxnId="{71620050-EBB0-4937-9DCB-4292F6BEC053}">
      <dgm:prSet/>
      <dgm:spPr/>
      <dgm:t>
        <a:bodyPr/>
        <a:lstStyle/>
        <a:p>
          <a:endParaRPr lang="en-IN" sz="1800">
            <a:latin typeface="Gill Sans MT" panose="020B0502020104020203" pitchFamily="34" charset="0"/>
          </a:endParaRPr>
        </a:p>
      </dgm:t>
    </dgm:pt>
    <dgm:pt modelId="{250A4733-737A-4E31-96BA-DFB1E5F81B46}">
      <dgm:prSet phldrT="[Text]" custT="1"/>
      <dgm:spPr/>
      <dgm:t>
        <a:bodyPr/>
        <a:lstStyle/>
        <a:p>
          <a:r>
            <a:rPr lang="en-IN" sz="1800" dirty="0">
              <a:latin typeface="Gill Sans MT" panose="020B0502020104020203" pitchFamily="34" charset="0"/>
            </a:rPr>
            <a:t>Better Frequency management, Route tracking</a:t>
          </a:r>
        </a:p>
      </dgm:t>
    </dgm:pt>
    <dgm:pt modelId="{7CA5A2D6-540E-4607-B650-3A92F5301241}" type="parTrans" cxnId="{71AD279E-0FAA-4BAA-AD97-11A4903CE601}">
      <dgm:prSet/>
      <dgm:spPr/>
      <dgm:t>
        <a:bodyPr/>
        <a:lstStyle/>
        <a:p>
          <a:endParaRPr lang="en-IN" sz="1800">
            <a:latin typeface="Gill Sans MT" panose="020B0502020104020203" pitchFamily="34" charset="0"/>
          </a:endParaRPr>
        </a:p>
      </dgm:t>
    </dgm:pt>
    <dgm:pt modelId="{FE1D5C31-F2DF-4AA5-8B9E-6C98A97A0EAB}" type="sibTrans" cxnId="{71AD279E-0FAA-4BAA-AD97-11A4903CE601}">
      <dgm:prSet/>
      <dgm:spPr/>
      <dgm:t>
        <a:bodyPr/>
        <a:lstStyle/>
        <a:p>
          <a:endParaRPr lang="en-IN" sz="1800">
            <a:latin typeface="Gill Sans MT" panose="020B0502020104020203" pitchFamily="34" charset="0"/>
          </a:endParaRPr>
        </a:p>
      </dgm:t>
    </dgm:pt>
    <dgm:pt modelId="{D3CDE4F5-BBC8-44A3-9835-5F9DBA106551}">
      <dgm:prSet phldrT="[Text]" custT="1"/>
      <dgm:spPr/>
      <dgm:t>
        <a:bodyPr/>
        <a:lstStyle/>
        <a:p>
          <a:r>
            <a:rPr lang="en-US" sz="1800" dirty="0">
              <a:latin typeface="Gill Sans MT" panose="020B0502020104020203" pitchFamily="34" charset="0"/>
            </a:rPr>
            <a:t>Real-time tracking from remote locations</a:t>
          </a:r>
          <a:endParaRPr lang="en-IN" sz="1800" dirty="0">
            <a:latin typeface="Gill Sans MT" panose="020B0502020104020203" pitchFamily="34" charset="0"/>
          </a:endParaRPr>
        </a:p>
      </dgm:t>
    </dgm:pt>
    <dgm:pt modelId="{A7C313B4-9737-45AC-80D0-32F8D4B60FE0}" type="parTrans" cxnId="{2AFB0B93-3233-4C92-8208-6EAF96EC3F0D}">
      <dgm:prSet/>
      <dgm:spPr/>
      <dgm:t>
        <a:bodyPr/>
        <a:lstStyle/>
        <a:p>
          <a:endParaRPr lang="en-IN" sz="1800">
            <a:latin typeface="Gill Sans MT" panose="020B0502020104020203" pitchFamily="34" charset="0"/>
          </a:endParaRPr>
        </a:p>
      </dgm:t>
    </dgm:pt>
    <dgm:pt modelId="{E3D3915E-0F99-4AA5-971B-D0B5111A499F}" type="sibTrans" cxnId="{2AFB0B93-3233-4C92-8208-6EAF96EC3F0D}">
      <dgm:prSet/>
      <dgm:spPr/>
      <dgm:t>
        <a:bodyPr/>
        <a:lstStyle/>
        <a:p>
          <a:endParaRPr lang="en-IN" sz="1800">
            <a:latin typeface="Gill Sans MT" panose="020B0502020104020203" pitchFamily="34" charset="0"/>
          </a:endParaRPr>
        </a:p>
      </dgm:t>
    </dgm:pt>
    <dgm:pt modelId="{4699BE85-586C-4A78-88EB-2D749AC11F19}">
      <dgm:prSet phldrT="[Text]" custT="1"/>
      <dgm:spPr/>
      <dgm:t>
        <a:bodyPr/>
        <a:lstStyle/>
        <a:p>
          <a:r>
            <a:rPr lang="en-IN" sz="1800" dirty="0">
              <a:latin typeface="Gill Sans MT" panose="020B0502020104020203" pitchFamily="34" charset="0"/>
            </a:rPr>
            <a:t>Integrate all their Existing Applications – GPS tracking, etc</a:t>
          </a:r>
        </a:p>
      </dgm:t>
    </dgm:pt>
    <dgm:pt modelId="{6F4B1AC3-BC6D-47F9-A9FA-BB896D36844B}" type="parTrans" cxnId="{C028B4F5-6AEB-4888-9C5A-4621425801FB}">
      <dgm:prSet/>
      <dgm:spPr/>
      <dgm:t>
        <a:bodyPr/>
        <a:lstStyle/>
        <a:p>
          <a:endParaRPr lang="en-US"/>
        </a:p>
      </dgm:t>
    </dgm:pt>
    <dgm:pt modelId="{70DD032B-E6CB-438A-890D-7DD38C7135F1}" type="sibTrans" cxnId="{C028B4F5-6AEB-4888-9C5A-4621425801FB}">
      <dgm:prSet/>
      <dgm:spPr/>
      <dgm:t>
        <a:bodyPr/>
        <a:lstStyle/>
        <a:p>
          <a:endParaRPr lang="en-US"/>
        </a:p>
      </dgm:t>
    </dgm:pt>
    <dgm:pt modelId="{DA8413B9-41F3-42AA-9CEB-E6C3545C9C8D}" type="pres">
      <dgm:prSet presAssocID="{1C6ECA7E-75F1-4B52-AE20-BF5FB53D37F4}" presName="cycle" presStyleCnt="0">
        <dgm:presLayoutVars>
          <dgm:dir/>
          <dgm:resizeHandles val="exact"/>
        </dgm:presLayoutVars>
      </dgm:prSet>
      <dgm:spPr/>
    </dgm:pt>
    <dgm:pt modelId="{91681D65-C28A-4E3A-AE09-D5E448CE142B}" type="pres">
      <dgm:prSet presAssocID="{CDC17375-26DF-4AF8-BF37-BE85698E36AE}" presName="node" presStyleLbl="node1" presStyleIdx="0" presStyleCnt="5" custRadScaleRad="100005" custRadScaleInc="-1959">
        <dgm:presLayoutVars>
          <dgm:bulletEnabled val="1"/>
        </dgm:presLayoutVars>
      </dgm:prSet>
      <dgm:spPr/>
    </dgm:pt>
    <dgm:pt modelId="{11B01B31-4A7D-4DE9-9F67-8E2102AEAB01}" type="pres">
      <dgm:prSet presAssocID="{CDC17375-26DF-4AF8-BF37-BE85698E36AE}" presName="spNode" presStyleCnt="0"/>
      <dgm:spPr/>
    </dgm:pt>
    <dgm:pt modelId="{018FE049-995E-4DB7-9E1C-69CEB8E899F2}" type="pres">
      <dgm:prSet presAssocID="{80873687-A16C-4AA6-96ED-5B6C816EFFB6}" presName="sibTrans" presStyleLbl="sibTrans1D1" presStyleIdx="0" presStyleCnt="5"/>
      <dgm:spPr/>
    </dgm:pt>
    <dgm:pt modelId="{DFD4FF5B-C0B2-4521-98EA-4681C169653D}" type="pres">
      <dgm:prSet presAssocID="{76204EC7-D6ED-44CD-A471-7EBD9864C370}" presName="node" presStyleLbl="node1" presStyleIdx="1" presStyleCnt="5">
        <dgm:presLayoutVars>
          <dgm:bulletEnabled val="1"/>
        </dgm:presLayoutVars>
      </dgm:prSet>
      <dgm:spPr/>
    </dgm:pt>
    <dgm:pt modelId="{89236085-5FFC-482C-92EF-3AD9AC103FF4}" type="pres">
      <dgm:prSet presAssocID="{76204EC7-D6ED-44CD-A471-7EBD9864C370}" presName="spNode" presStyleCnt="0"/>
      <dgm:spPr/>
    </dgm:pt>
    <dgm:pt modelId="{34B6EC8A-F1F6-48CE-869F-8D7D28186D53}" type="pres">
      <dgm:prSet presAssocID="{D6E8A8D7-9293-4102-BD37-980510E8F50C}" presName="sibTrans" presStyleLbl="sibTrans1D1" presStyleIdx="1" presStyleCnt="5"/>
      <dgm:spPr/>
    </dgm:pt>
    <dgm:pt modelId="{6B5C627D-26C8-4809-BB95-2B4FB8AB0A44}" type="pres">
      <dgm:prSet presAssocID="{250A4733-737A-4E31-96BA-DFB1E5F81B46}" presName="node" presStyleLbl="node1" presStyleIdx="2" presStyleCnt="5">
        <dgm:presLayoutVars>
          <dgm:bulletEnabled val="1"/>
        </dgm:presLayoutVars>
      </dgm:prSet>
      <dgm:spPr/>
    </dgm:pt>
    <dgm:pt modelId="{949B9C8F-85D8-4CC2-B150-2783F33E3953}" type="pres">
      <dgm:prSet presAssocID="{250A4733-737A-4E31-96BA-DFB1E5F81B46}" presName="spNode" presStyleCnt="0"/>
      <dgm:spPr/>
    </dgm:pt>
    <dgm:pt modelId="{C3E9A9C5-E182-41A0-B701-6E3F5857E62F}" type="pres">
      <dgm:prSet presAssocID="{FE1D5C31-F2DF-4AA5-8B9E-6C98A97A0EAB}" presName="sibTrans" presStyleLbl="sibTrans1D1" presStyleIdx="2" presStyleCnt="5"/>
      <dgm:spPr/>
    </dgm:pt>
    <dgm:pt modelId="{05E54E82-E70C-4F45-A85E-4EC07F5E10CB}" type="pres">
      <dgm:prSet presAssocID="{4699BE85-586C-4A78-88EB-2D749AC11F19}" presName="node" presStyleLbl="node1" presStyleIdx="3" presStyleCnt="5">
        <dgm:presLayoutVars>
          <dgm:bulletEnabled val="1"/>
        </dgm:presLayoutVars>
      </dgm:prSet>
      <dgm:spPr/>
    </dgm:pt>
    <dgm:pt modelId="{CB834243-AD65-4EED-95FD-749E25E660BD}" type="pres">
      <dgm:prSet presAssocID="{4699BE85-586C-4A78-88EB-2D749AC11F19}" presName="spNode" presStyleCnt="0"/>
      <dgm:spPr/>
    </dgm:pt>
    <dgm:pt modelId="{BBCA1603-EDAE-4CF4-8254-EA2003B82CA2}" type="pres">
      <dgm:prSet presAssocID="{70DD032B-E6CB-438A-890D-7DD38C7135F1}" presName="sibTrans" presStyleLbl="sibTrans1D1" presStyleIdx="3" presStyleCnt="5"/>
      <dgm:spPr/>
    </dgm:pt>
    <dgm:pt modelId="{E680BDDE-15E9-4FB0-A28C-D68D57AE2FC2}" type="pres">
      <dgm:prSet presAssocID="{D3CDE4F5-BBC8-44A3-9835-5F9DBA106551}" presName="node" presStyleLbl="node1" presStyleIdx="4" presStyleCnt="5" custRadScaleRad="101545">
        <dgm:presLayoutVars>
          <dgm:bulletEnabled val="1"/>
        </dgm:presLayoutVars>
      </dgm:prSet>
      <dgm:spPr/>
    </dgm:pt>
    <dgm:pt modelId="{FE4A064B-F51E-45E9-A02A-06FA04E364FA}" type="pres">
      <dgm:prSet presAssocID="{D3CDE4F5-BBC8-44A3-9835-5F9DBA106551}" presName="spNode" presStyleCnt="0"/>
      <dgm:spPr/>
    </dgm:pt>
    <dgm:pt modelId="{DC15A470-5AAF-412C-A1D6-03F6961D62D0}" type="pres">
      <dgm:prSet presAssocID="{E3D3915E-0F99-4AA5-971B-D0B5111A499F}" presName="sibTrans" presStyleLbl="sibTrans1D1" presStyleIdx="4" presStyleCnt="5"/>
      <dgm:spPr/>
    </dgm:pt>
  </dgm:ptLst>
  <dgm:cxnLst>
    <dgm:cxn modelId="{D434A706-A78A-4C46-BD7C-EE8F16492D87}" type="presOf" srcId="{FE1D5C31-F2DF-4AA5-8B9E-6C98A97A0EAB}" destId="{C3E9A9C5-E182-41A0-B701-6E3F5857E62F}" srcOrd="0" destOrd="0" presId="urn:microsoft.com/office/officeart/2005/8/layout/cycle6"/>
    <dgm:cxn modelId="{80C20E14-5F29-411D-ABBD-8A89B5B448E6}" type="presOf" srcId="{76204EC7-D6ED-44CD-A471-7EBD9864C370}" destId="{DFD4FF5B-C0B2-4521-98EA-4681C169653D}" srcOrd="0" destOrd="0" presId="urn:microsoft.com/office/officeart/2005/8/layout/cycle6"/>
    <dgm:cxn modelId="{B157D620-4950-4604-8EA2-8471DA6D0907}" type="presOf" srcId="{250A4733-737A-4E31-96BA-DFB1E5F81B46}" destId="{6B5C627D-26C8-4809-BB95-2B4FB8AB0A44}" srcOrd="0" destOrd="0" presId="urn:microsoft.com/office/officeart/2005/8/layout/cycle6"/>
    <dgm:cxn modelId="{A5B22C40-78AD-4888-A2F7-33E55E201F9C}" type="presOf" srcId="{1C6ECA7E-75F1-4B52-AE20-BF5FB53D37F4}" destId="{DA8413B9-41F3-42AA-9CEB-E6C3545C9C8D}" srcOrd="0" destOrd="0" presId="urn:microsoft.com/office/officeart/2005/8/layout/cycle6"/>
    <dgm:cxn modelId="{71620050-EBB0-4937-9DCB-4292F6BEC053}" srcId="{1C6ECA7E-75F1-4B52-AE20-BF5FB53D37F4}" destId="{76204EC7-D6ED-44CD-A471-7EBD9864C370}" srcOrd="1" destOrd="0" parTransId="{49387519-5EA7-4B96-BE8F-9D4472E115F8}" sibTransId="{D6E8A8D7-9293-4102-BD37-980510E8F50C}"/>
    <dgm:cxn modelId="{A6FEDB70-BD0A-4B77-9C03-08BB1C483340}" type="presOf" srcId="{80873687-A16C-4AA6-96ED-5B6C816EFFB6}" destId="{018FE049-995E-4DB7-9E1C-69CEB8E899F2}" srcOrd="0" destOrd="0" presId="urn:microsoft.com/office/officeart/2005/8/layout/cycle6"/>
    <dgm:cxn modelId="{9C8AA058-8D68-47CC-B782-6DB02915D740}" type="presOf" srcId="{CDC17375-26DF-4AF8-BF37-BE85698E36AE}" destId="{91681D65-C28A-4E3A-AE09-D5E448CE142B}" srcOrd="0" destOrd="0" presId="urn:microsoft.com/office/officeart/2005/8/layout/cycle6"/>
    <dgm:cxn modelId="{2AFB0B93-3233-4C92-8208-6EAF96EC3F0D}" srcId="{1C6ECA7E-75F1-4B52-AE20-BF5FB53D37F4}" destId="{D3CDE4F5-BBC8-44A3-9835-5F9DBA106551}" srcOrd="4" destOrd="0" parTransId="{A7C313B4-9737-45AC-80D0-32F8D4B60FE0}" sibTransId="{E3D3915E-0F99-4AA5-971B-D0B5111A499F}"/>
    <dgm:cxn modelId="{E0AA9897-EF08-4668-9296-921D312C6D21}" srcId="{1C6ECA7E-75F1-4B52-AE20-BF5FB53D37F4}" destId="{CDC17375-26DF-4AF8-BF37-BE85698E36AE}" srcOrd="0" destOrd="0" parTransId="{0824E58B-5650-4E53-A429-A31105A85CBD}" sibTransId="{80873687-A16C-4AA6-96ED-5B6C816EFFB6}"/>
    <dgm:cxn modelId="{1A3D0598-9CBD-40AC-B7FD-99F7FDC352D9}" type="presOf" srcId="{D3CDE4F5-BBC8-44A3-9835-5F9DBA106551}" destId="{E680BDDE-15E9-4FB0-A28C-D68D57AE2FC2}" srcOrd="0" destOrd="0" presId="urn:microsoft.com/office/officeart/2005/8/layout/cycle6"/>
    <dgm:cxn modelId="{FAA7F79D-E631-4625-BDE9-990D98E8ED22}" type="presOf" srcId="{4699BE85-586C-4A78-88EB-2D749AC11F19}" destId="{05E54E82-E70C-4F45-A85E-4EC07F5E10CB}" srcOrd="0" destOrd="0" presId="urn:microsoft.com/office/officeart/2005/8/layout/cycle6"/>
    <dgm:cxn modelId="{71AD279E-0FAA-4BAA-AD97-11A4903CE601}" srcId="{1C6ECA7E-75F1-4B52-AE20-BF5FB53D37F4}" destId="{250A4733-737A-4E31-96BA-DFB1E5F81B46}" srcOrd="2" destOrd="0" parTransId="{7CA5A2D6-540E-4607-B650-3A92F5301241}" sibTransId="{FE1D5C31-F2DF-4AA5-8B9E-6C98A97A0EAB}"/>
    <dgm:cxn modelId="{F6EDBDA1-3E6D-4381-B8AE-07F4CECD6854}" type="presOf" srcId="{E3D3915E-0F99-4AA5-971B-D0B5111A499F}" destId="{DC15A470-5AAF-412C-A1D6-03F6961D62D0}" srcOrd="0" destOrd="0" presId="urn:microsoft.com/office/officeart/2005/8/layout/cycle6"/>
    <dgm:cxn modelId="{BE37EFCE-9BC9-4A6F-A130-CE29C18D763A}" type="presOf" srcId="{D6E8A8D7-9293-4102-BD37-980510E8F50C}" destId="{34B6EC8A-F1F6-48CE-869F-8D7D28186D53}" srcOrd="0" destOrd="0" presId="urn:microsoft.com/office/officeart/2005/8/layout/cycle6"/>
    <dgm:cxn modelId="{E5F089F4-0E72-4B89-B7D6-0199F23ADB47}" type="presOf" srcId="{70DD032B-E6CB-438A-890D-7DD38C7135F1}" destId="{BBCA1603-EDAE-4CF4-8254-EA2003B82CA2}" srcOrd="0" destOrd="0" presId="urn:microsoft.com/office/officeart/2005/8/layout/cycle6"/>
    <dgm:cxn modelId="{C028B4F5-6AEB-4888-9C5A-4621425801FB}" srcId="{1C6ECA7E-75F1-4B52-AE20-BF5FB53D37F4}" destId="{4699BE85-586C-4A78-88EB-2D749AC11F19}" srcOrd="3" destOrd="0" parTransId="{6F4B1AC3-BC6D-47F9-A9FA-BB896D36844B}" sibTransId="{70DD032B-E6CB-438A-890D-7DD38C7135F1}"/>
    <dgm:cxn modelId="{BED7C2AB-25C6-45F6-8792-3D308BCF672A}" type="presParOf" srcId="{DA8413B9-41F3-42AA-9CEB-E6C3545C9C8D}" destId="{91681D65-C28A-4E3A-AE09-D5E448CE142B}" srcOrd="0" destOrd="0" presId="urn:microsoft.com/office/officeart/2005/8/layout/cycle6"/>
    <dgm:cxn modelId="{CB890F89-DA3C-4A09-AA4E-98BAE8DEB7EC}" type="presParOf" srcId="{DA8413B9-41F3-42AA-9CEB-E6C3545C9C8D}" destId="{11B01B31-4A7D-4DE9-9F67-8E2102AEAB01}" srcOrd="1" destOrd="0" presId="urn:microsoft.com/office/officeart/2005/8/layout/cycle6"/>
    <dgm:cxn modelId="{13633D00-EBE4-4866-A947-3647EF05781F}" type="presParOf" srcId="{DA8413B9-41F3-42AA-9CEB-E6C3545C9C8D}" destId="{018FE049-995E-4DB7-9E1C-69CEB8E899F2}" srcOrd="2" destOrd="0" presId="urn:microsoft.com/office/officeart/2005/8/layout/cycle6"/>
    <dgm:cxn modelId="{094FF80A-479F-4656-95E5-AAC03E6DBF27}" type="presParOf" srcId="{DA8413B9-41F3-42AA-9CEB-E6C3545C9C8D}" destId="{DFD4FF5B-C0B2-4521-98EA-4681C169653D}" srcOrd="3" destOrd="0" presId="urn:microsoft.com/office/officeart/2005/8/layout/cycle6"/>
    <dgm:cxn modelId="{89CE5D80-69F3-4BD8-8F54-BEFF0CAF5351}" type="presParOf" srcId="{DA8413B9-41F3-42AA-9CEB-E6C3545C9C8D}" destId="{89236085-5FFC-482C-92EF-3AD9AC103FF4}" srcOrd="4" destOrd="0" presId="urn:microsoft.com/office/officeart/2005/8/layout/cycle6"/>
    <dgm:cxn modelId="{D973C4FE-629A-41FC-9075-11FB34D036C5}" type="presParOf" srcId="{DA8413B9-41F3-42AA-9CEB-E6C3545C9C8D}" destId="{34B6EC8A-F1F6-48CE-869F-8D7D28186D53}" srcOrd="5" destOrd="0" presId="urn:microsoft.com/office/officeart/2005/8/layout/cycle6"/>
    <dgm:cxn modelId="{6603E23A-AAD8-4FC7-8721-A220648FE534}" type="presParOf" srcId="{DA8413B9-41F3-42AA-9CEB-E6C3545C9C8D}" destId="{6B5C627D-26C8-4809-BB95-2B4FB8AB0A44}" srcOrd="6" destOrd="0" presId="urn:microsoft.com/office/officeart/2005/8/layout/cycle6"/>
    <dgm:cxn modelId="{D7F21951-CFB9-480C-A79A-1A1F7681C45D}" type="presParOf" srcId="{DA8413B9-41F3-42AA-9CEB-E6C3545C9C8D}" destId="{949B9C8F-85D8-4CC2-B150-2783F33E3953}" srcOrd="7" destOrd="0" presId="urn:microsoft.com/office/officeart/2005/8/layout/cycle6"/>
    <dgm:cxn modelId="{87168085-401E-4181-9DDC-49A5C260C564}" type="presParOf" srcId="{DA8413B9-41F3-42AA-9CEB-E6C3545C9C8D}" destId="{C3E9A9C5-E182-41A0-B701-6E3F5857E62F}" srcOrd="8" destOrd="0" presId="urn:microsoft.com/office/officeart/2005/8/layout/cycle6"/>
    <dgm:cxn modelId="{37A50381-2CE5-40AE-B01A-4C3CE64F3E51}" type="presParOf" srcId="{DA8413B9-41F3-42AA-9CEB-E6C3545C9C8D}" destId="{05E54E82-E70C-4F45-A85E-4EC07F5E10CB}" srcOrd="9" destOrd="0" presId="urn:microsoft.com/office/officeart/2005/8/layout/cycle6"/>
    <dgm:cxn modelId="{B62D71C7-EDB8-441B-82EF-402073A9787B}" type="presParOf" srcId="{DA8413B9-41F3-42AA-9CEB-E6C3545C9C8D}" destId="{CB834243-AD65-4EED-95FD-749E25E660BD}" srcOrd="10" destOrd="0" presId="urn:microsoft.com/office/officeart/2005/8/layout/cycle6"/>
    <dgm:cxn modelId="{2BA2DEB4-2697-40AB-8C8B-4AB1C196AAC1}" type="presParOf" srcId="{DA8413B9-41F3-42AA-9CEB-E6C3545C9C8D}" destId="{BBCA1603-EDAE-4CF4-8254-EA2003B82CA2}" srcOrd="11" destOrd="0" presId="urn:microsoft.com/office/officeart/2005/8/layout/cycle6"/>
    <dgm:cxn modelId="{E95E9B9E-03B0-4B68-BDAA-829EC7490FEE}" type="presParOf" srcId="{DA8413B9-41F3-42AA-9CEB-E6C3545C9C8D}" destId="{E680BDDE-15E9-4FB0-A28C-D68D57AE2FC2}" srcOrd="12" destOrd="0" presId="urn:microsoft.com/office/officeart/2005/8/layout/cycle6"/>
    <dgm:cxn modelId="{F8CF2174-971D-4004-B037-49ED67457EF2}" type="presParOf" srcId="{DA8413B9-41F3-42AA-9CEB-E6C3545C9C8D}" destId="{FE4A064B-F51E-45E9-A02A-06FA04E364FA}" srcOrd="13" destOrd="0" presId="urn:microsoft.com/office/officeart/2005/8/layout/cycle6"/>
    <dgm:cxn modelId="{5C2C6CEB-4924-46B2-B0B5-8BC6C15B9630}" type="presParOf" srcId="{DA8413B9-41F3-42AA-9CEB-E6C3545C9C8D}" destId="{DC15A470-5AAF-412C-A1D6-03F6961D62D0}" srcOrd="14"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C6ECA7E-75F1-4B52-AE20-BF5FB53D37F4}" type="doc">
      <dgm:prSet loTypeId="urn:microsoft.com/office/officeart/2005/8/layout/cycle6" loCatId="cycle" qsTypeId="urn:microsoft.com/office/officeart/2005/8/quickstyle/3d1" qsCatId="3D" csTypeId="urn:microsoft.com/office/officeart/2005/8/colors/colorful3" csCatId="colorful" phldr="1"/>
      <dgm:spPr/>
      <dgm:t>
        <a:bodyPr/>
        <a:lstStyle/>
        <a:p>
          <a:endParaRPr lang="en-IN"/>
        </a:p>
      </dgm:t>
    </dgm:pt>
    <dgm:pt modelId="{CDC17375-26DF-4AF8-BF37-BE85698E36AE}">
      <dgm:prSet phldrT="[Text]" custT="1"/>
      <dgm:spPr/>
      <dgm:t>
        <a:bodyPr/>
        <a:lstStyle/>
        <a:p>
          <a:r>
            <a:rPr lang="en-US" sz="1800" dirty="0">
              <a:latin typeface="Gill Sans MT" panose="020B0502020104020203" pitchFamily="34" charset="0"/>
            </a:rPr>
            <a:t>Real time status of Bus Location and Capacity</a:t>
          </a:r>
          <a:endParaRPr lang="en-IN" sz="1800" dirty="0">
            <a:latin typeface="Gill Sans MT" panose="020B0502020104020203" pitchFamily="34" charset="0"/>
          </a:endParaRPr>
        </a:p>
      </dgm:t>
    </dgm:pt>
    <dgm:pt modelId="{0824E58B-5650-4E53-A429-A31105A85CBD}" type="parTrans" cxnId="{E0AA9897-EF08-4668-9296-921D312C6D21}">
      <dgm:prSet/>
      <dgm:spPr/>
      <dgm:t>
        <a:bodyPr/>
        <a:lstStyle/>
        <a:p>
          <a:endParaRPr lang="en-IN" sz="1800">
            <a:latin typeface="Gill Sans MT" panose="020B0502020104020203" pitchFamily="34" charset="0"/>
          </a:endParaRPr>
        </a:p>
      </dgm:t>
    </dgm:pt>
    <dgm:pt modelId="{80873687-A16C-4AA6-96ED-5B6C816EFFB6}" type="sibTrans" cxnId="{E0AA9897-EF08-4668-9296-921D312C6D21}">
      <dgm:prSet/>
      <dgm:spPr/>
      <dgm:t>
        <a:bodyPr/>
        <a:lstStyle/>
        <a:p>
          <a:endParaRPr lang="en-IN" sz="1800">
            <a:latin typeface="Gill Sans MT" panose="020B0502020104020203" pitchFamily="34" charset="0"/>
          </a:endParaRPr>
        </a:p>
      </dgm:t>
    </dgm:pt>
    <dgm:pt modelId="{250A4733-737A-4E31-96BA-DFB1E5F81B46}">
      <dgm:prSet phldrT="[Text]" custT="1"/>
      <dgm:spPr/>
      <dgm:t>
        <a:bodyPr/>
        <a:lstStyle/>
        <a:p>
          <a:r>
            <a:rPr lang="en-IN" sz="1800" dirty="0">
              <a:latin typeface="Gill Sans MT" panose="020B0502020104020203" pitchFamily="34" charset="0"/>
            </a:rPr>
            <a:t>Real time Updates of all their fleets in Dashboard</a:t>
          </a:r>
        </a:p>
      </dgm:t>
    </dgm:pt>
    <dgm:pt modelId="{7CA5A2D6-540E-4607-B650-3A92F5301241}" type="parTrans" cxnId="{71AD279E-0FAA-4BAA-AD97-11A4903CE601}">
      <dgm:prSet/>
      <dgm:spPr/>
      <dgm:t>
        <a:bodyPr/>
        <a:lstStyle/>
        <a:p>
          <a:endParaRPr lang="en-IN" sz="1800">
            <a:latin typeface="Gill Sans MT" panose="020B0502020104020203" pitchFamily="34" charset="0"/>
          </a:endParaRPr>
        </a:p>
      </dgm:t>
    </dgm:pt>
    <dgm:pt modelId="{FE1D5C31-F2DF-4AA5-8B9E-6C98A97A0EAB}" type="sibTrans" cxnId="{71AD279E-0FAA-4BAA-AD97-11A4903CE601}">
      <dgm:prSet/>
      <dgm:spPr/>
      <dgm:t>
        <a:bodyPr/>
        <a:lstStyle/>
        <a:p>
          <a:endParaRPr lang="en-IN" sz="1800">
            <a:latin typeface="Gill Sans MT" panose="020B0502020104020203" pitchFamily="34" charset="0"/>
          </a:endParaRPr>
        </a:p>
      </dgm:t>
    </dgm:pt>
    <dgm:pt modelId="{D3CDE4F5-BBC8-44A3-9835-5F9DBA106551}">
      <dgm:prSet phldrT="[Text]" custT="1"/>
      <dgm:spPr/>
      <dgm:t>
        <a:bodyPr/>
        <a:lstStyle/>
        <a:p>
          <a:r>
            <a:rPr lang="en-US" sz="1800" dirty="0">
              <a:latin typeface="Gill Sans MT" panose="020B0502020104020203" pitchFamily="34" charset="0"/>
            </a:rPr>
            <a:t>Indirect Efficiency Tracking of Driver and Conductor</a:t>
          </a:r>
          <a:endParaRPr lang="en-IN" sz="1800" dirty="0">
            <a:latin typeface="Gill Sans MT" panose="020B0502020104020203" pitchFamily="34" charset="0"/>
          </a:endParaRPr>
        </a:p>
      </dgm:t>
    </dgm:pt>
    <dgm:pt modelId="{A7C313B4-9737-45AC-80D0-32F8D4B60FE0}" type="parTrans" cxnId="{2AFB0B93-3233-4C92-8208-6EAF96EC3F0D}">
      <dgm:prSet/>
      <dgm:spPr/>
      <dgm:t>
        <a:bodyPr/>
        <a:lstStyle/>
        <a:p>
          <a:endParaRPr lang="en-IN" sz="1800">
            <a:latin typeface="Gill Sans MT" panose="020B0502020104020203" pitchFamily="34" charset="0"/>
          </a:endParaRPr>
        </a:p>
      </dgm:t>
    </dgm:pt>
    <dgm:pt modelId="{E3D3915E-0F99-4AA5-971B-D0B5111A499F}" type="sibTrans" cxnId="{2AFB0B93-3233-4C92-8208-6EAF96EC3F0D}">
      <dgm:prSet/>
      <dgm:spPr/>
      <dgm:t>
        <a:bodyPr/>
        <a:lstStyle/>
        <a:p>
          <a:endParaRPr lang="en-IN" sz="1800">
            <a:latin typeface="Gill Sans MT" panose="020B0502020104020203" pitchFamily="34" charset="0"/>
          </a:endParaRPr>
        </a:p>
      </dgm:t>
    </dgm:pt>
    <dgm:pt modelId="{4699BE85-586C-4A78-88EB-2D749AC11F19}">
      <dgm:prSet phldrT="[Text]" custT="1"/>
      <dgm:spPr/>
      <dgm:t>
        <a:bodyPr/>
        <a:lstStyle/>
        <a:p>
          <a:r>
            <a:rPr lang="en-IN" sz="1800" dirty="0">
              <a:latin typeface="Gill Sans MT" panose="020B0502020104020203" pitchFamily="34" charset="0"/>
            </a:rPr>
            <a:t>Better Route Planning with Analytical data</a:t>
          </a:r>
        </a:p>
      </dgm:t>
    </dgm:pt>
    <dgm:pt modelId="{6F4B1AC3-BC6D-47F9-A9FA-BB896D36844B}" type="parTrans" cxnId="{C028B4F5-6AEB-4888-9C5A-4621425801FB}">
      <dgm:prSet/>
      <dgm:spPr/>
      <dgm:t>
        <a:bodyPr/>
        <a:lstStyle/>
        <a:p>
          <a:endParaRPr lang="en-US"/>
        </a:p>
      </dgm:t>
    </dgm:pt>
    <dgm:pt modelId="{70DD032B-E6CB-438A-890D-7DD38C7135F1}" type="sibTrans" cxnId="{C028B4F5-6AEB-4888-9C5A-4621425801FB}">
      <dgm:prSet/>
      <dgm:spPr/>
      <dgm:t>
        <a:bodyPr/>
        <a:lstStyle/>
        <a:p>
          <a:endParaRPr lang="en-US"/>
        </a:p>
      </dgm:t>
    </dgm:pt>
    <dgm:pt modelId="{DA8413B9-41F3-42AA-9CEB-E6C3545C9C8D}" type="pres">
      <dgm:prSet presAssocID="{1C6ECA7E-75F1-4B52-AE20-BF5FB53D37F4}" presName="cycle" presStyleCnt="0">
        <dgm:presLayoutVars>
          <dgm:dir/>
          <dgm:resizeHandles val="exact"/>
        </dgm:presLayoutVars>
      </dgm:prSet>
      <dgm:spPr/>
    </dgm:pt>
    <dgm:pt modelId="{91681D65-C28A-4E3A-AE09-D5E448CE142B}" type="pres">
      <dgm:prSet presAssocID="{CDC17375-26DF-4AF8-BF37-BE85698E36AE}" presName="node" presStyleLbl="node1" presStyleIdx="0" presStyleCnt="4" custRadScaleRad="100005" custRadScaleInc="-1959">
        <dgm:presLayoutVars>
          <dgm:bulletEnabled val="1"/>
        </dgm:presLayoutVars>
      </dgm:prSet>
      <dgm:spPr/>
    </dgm:pt>
    <dgm:pt modelId="{11B01B31-4A7D-4DE9-9F67-8E2102AEAB01}" type="pres">
      <dgm:prSet presAssocID="{CDC17375-26DF-4AF8-BF37-BE85698E36AE}" presName="spNode" presStyleCnt="0"/>
      <dgm:spPr/>
    </dgm:pt>
    <dgm:pt modelId="{018FE049-995E-4DB7-9E1C-69CEB8E899F2}" type="pres">
      <dgm:prSet presAssocID="{80873687-A16C-4AA6-96ED-5B6C816EFFB6}" presName="sibTrans" presStyleLbl="sibTrans1D1" presStyleIdx="0" presStyleCnt="4"/>
      <dgm:spPr/>
    </dgm:pt>
    <dgm:pt modelId="{6B5C627D-26C8-4809-BB95-2B4FB8AB0A44}" type="pres">
      <dgm:prSet presAssocID="{250A4733-737A-4E31-96BA-DFB1E5F81B46}" presName="node" presStyleLbl="node1" presStyleIdx="1" presStyleCnt="4">
        <dgm:presLayoutVars>
          <dgm:bulletEnabled val="1"/>
        </dgm:presLayoutVars>
      </dgm:prSet>
      <dgm:spPr/>
    </dgm:pt>
    <dgm:pt modelId="{949B9C8F-85D8-4CC2-B150-2783F33E3953}" type="pres">
      <dgm:prSet presAssocID="{250A4733-737A-4E31-96BA-DFB1E5F81B46}" presName="spNode" presStyleCnt="0"/>
      <dgm:spPr/>
    </dgm:pt>
    <dgm:pt modelId="{C3E9A9C5-E182-41A0-B701-6E3F5857E62F}" type="pres">
      <dgm:prSet presAssocID="{FE1D5C31-F2DF-4AA5-8B9E-6C98A97A0EAB}" presName="sibTrans" presStyleLbl="sibTrans1D1" presStyleIdx="1" presStyleCnt="4"/>
      <dgm:spPr/>
    </dgm:pt>
    <dgm:pt modelId="{05E54E82-E70C-4F45-A85E-4EC07F5E10CB}" type="pres">
      <dgm:prSet presAssocID="{4699BE85-586C-4A78-88EB-2D749AC11F19}" presName="node" presStyleLbl="node1" presStyleIdx="2" presStyleCnt="4">
        <dgm:presLayoutVars>
          <dgm:bulletEnabled val="1"/>
        </dgm:presLayoutVars>
      </dgm:prSet>
      <dgm:spPr/>
    </dgm:pt>
    <dgm:pt modelId="{CB834243-AD65-4EED-95FD-749E25E660BD}" type="pres">
      <dgm:prSet presAssocID="{4699BE85-586C-4A78-88EB-2D749AC11F19}" presName="spNode" presStyleCnt="0"/>
      <dgm:spPr/>
    </dgm:pt>
    <dgm:pt modelId="{BBCA1603-EDAE-4CF4-8254-EA2003B82CA2}" type="pres">
      <dgm:prSet presAssocID="{70DD032B-E6CB-438A-890D-7DD38C7135F1}" presName="sibTrans" presStyleLbl="sibTrans1D1" presStyleIdx="2" presStyleCnt="4"/>
      <dgm:spPr/>
    </dgm:pt>
    <dgm:pt modelId="{E680BDDE-15E9-4FB0-A28C-D68D57AE2FC2}" type="pres">
      <dgm:prSet presAssocID="{D3CDE4F5-BBC8-44A3-9835-5F9DBA106551}" presName="node" presStyleLbl="node1" presStyleIdx="3" presStyleCnt="4" custRadScaleRad="101545">
        <dgm:presLayoutVars>
          <dgm:bulletEnabled val="1"/>
        </dgm:presLayoutVars>
      </dgm:prSet>
      <dgm:spPr/>
    </dgm:pt>
    <dgm:pt modelId="{FE4A064B-F51E-45E9-A02A-06FA04E364FA}" type="pres">
      <dgm:prSet presAssocID="{D3CDE4F5-BBC8-44A3-9835-5F9DBA106551}" presName="spNode" presStyleCnt="0"/>
      <dgm:spPr/>
    </dgm:pt>
    <dgm:pt modelId="{DC15A470-5AAF-412C-A1D6-03F6961D62D0}" type="pres">
      <dgm:prSet presAssocID="{E3D3915E-0F99-4AA5-971B-D0B5111A499F}" presName="sibTrans" presStyleLbl="sibTrans1D1" presStyleIdx="3" presStyleCnt="4"/>
      <dgm:spPr/>
    </dgm:pt>
  </dgm:ptLst>
  <dgm:cxnLst>
    <dgm:cxn modelId="{D434A706-A78A-4C46-BD7C-EE8F16492D87}" type="presOf" srcId="{FE1D5C31-F2DF-4AA5-8B9E-6C98A97A0EAB}" destId="{C3E9A9C5-E182-41A0-B701-6E3F5857E62F}" srcOrd="0" destOrd="0" presId="urn:microsoft.com/office/officeart/2005/8/layout/cycle6"/>
    <dgm:cxn modelId="{B157D620-4950-4604-8EA2-8471DA6D0907}" type="presOf" srcId="{250A4733-737A-4E31-96BA-DFB1E5F81B46}" destId="{6B5C627D-26C8-4809-BB95-2B4FB8AB0A44}" srcOrd="0" destOrd="0" presId="urn:microsoft.com/office/officeart/2005/8/layout/cycle6"/>
    <dgm:cxn modelId="{A5B22C40-78AD-4888-A2F7-33E55E201F9C}" type="presOf" srcId="{1C6ECA7E-75F1-4B52-AE20-BF5FB53D37F4}" destId="{DA8413B9-41F3-42AA-9CEB-E6C3545C9C8D}" srcOrd="0" destOrd="0" presId="urn:microsoft.com/office/officeart/2005/8/layout/cycle6"/>
    <dgm:cxn modelId="{A6FEDB70-BD0A-4B77-9C03-08BB1C483340}" type="presOf" srcId="{80873687-A16C-4AA6-96ED-5B6C816EFFB6}" destId="{018FE049-995E-4DB7-9E1C-69CEB8E899F2}" srcOrd="0" destOrd="0" presId="urn:microsoft.com/office/officeart/2005/8/layout/cycle6"/>
    <dgm:cxn modelId="{9C8AA058-8D68-47CC-B782-6DB02915D740}" type="presOf" srcId="{CDC17375-26DF-4AF8-BF37-BE85698E36AE}" destId="{91681D65-C28A-4E3A-AE09-D5E448CE142B}" srcOrd="0" destOrd="0" presId="urn:microsoft.com/office/officeart/2005/8/layout/cycle6"/>
    <dgm:cxn modelId="{2AFB0B93-3233-4C92-8208-6EAF96EC3F0D}" srcId="{1C6ECA7E-75F1-4B52-AE20-BF5FB53D37F4}" destId="{D3CDE4F5-BBC8-44A3-9835-5F9DBA106551}" srcOrd="3" destOrd="0" parTransId="{A7C313B4-9737-45AC-80D0-32F8D4B60FE0}" sibTransId="{E3D3915E-0F99-4AA5-971B-D0B5111A499F}"/>
    <dgm:cxn modelId="{E0AA9897-EF08-4668-9296-921D312C6D21}" srcId="{1C6ECA7E-75F1-4B52-AE20-BF5FB53D37F4}" destId="{CDC17375-26DF-4AF8-BF37-BE85698E36AE}" srcOrd="0" destOrd="0" parTransId="{0824E58B-5650-4E53-A429-A31105A85CBD}" sibTransId="{80873687-A16C-4AA6-96ED-5B6C816EFFB6}"/>
    <dgm:cxn modelId="{1A3D0598-9CBD-40AC-B7FD-99F7FDC352D9}" type="presOf" srcId="{D3CDE4F5-BBC8-44A3-9835-5F9DBA106551}" destId="{E680BDDE-15E9-4FB0-A28C-D68D57AE2FC2}" srcOrd="0" destOrd="0" presId="urn:microsoft.com/office/officeart/2005/8/layout/cycle6"/>
    <dgm:cxn modelId="{FAA7F79D-E631-4625-BDE9-990D98E8ED22}" type="presOf" srcId="{4699BE85-586C-4A78-88EB-2D749AC11F19}" destId="{05E54E82-E70C-4F45-A85E-4EC07F5E10CB}" srcOrd="0" destOrd="0" presId="urn:microsoft.com/office/officeart/2005/8/layout/cycle6"/>
    <dgm:cxn modelId="{71AD279E-0FAA-4BAA-AD97-11A4903CE601}" srcId="{1C6ECA7E-75F1-4B52-AE20-BF5FB53D37F4}" destId="{250A4733-737A-4E31-96BA-DFB1E5F81B46}" srcOrd="1" destOrd="0" parTransId="{7CA5A2D6-540E-4607-B650-3A92F5301241}" sibTransId="{FE1D5C31-F2DF-4AA5-8B9E-6C98A97A0EAB}"/>
    <dgm:cxn modelId="{F6EDBDA1-3E6D-4381-B8AE-07F4CECD6854}" type="presOf" srcId="{E3D3915E-0F99-4AA5-971B-D0B5111A499F}" destId="{DC15A470-5AAF-412C-A1D6-03F6961D62D0}" srcOrd="0" destOrd="0" presId="urn:microsoft.com/office/officeart/2005/8/layout/cycle6"/>
    <dgm:cxn modelId="{E5F089F4-0E72-4B89-B7D6-0199F23ADB47}" type="presOf" srcId="{70DD032B-E6CB-438A-890D-7DD38C7135F1}" destId="{BBCA1603-EDAE-4CF4-8254-EA2003B82CA2}" srcOrd="0" destOrd="0" presId="urn:microsoft.com/office/officeart/2005/8/layout/cycle6"/>
    <dgm:cxn modelId="{C028B4F5-6AEB-4888-9C5A-4621425801FB}" srcId="{1C6ECA7E-75F1-4B52-AE20-BF5FB53D37F4}" destId="{4699BE85-586C-4A78-88EB-2D749AC11F19}" srcOrd="2" destOrd="0" parTransId="{6F4B1AC3-BC6D-47F9-A9FA-BB896D36844B}" sibTransId="{70DD032B-E6CB-438A-890D-7DD38C7135F1}"/>
    <dgm:cxn modelId="{BED7C2AB-25C6-45F6-8792-3D308BCF672A}" type="presParOf" srcId="{DA8413B9-41F3-42AA-9CEB-E6C3545C9C8D}" destId="{91681D65-C28A-4E3A-AE09-D5E448CE142B}" srcOrd="0" destOrd="0" presId="urn:microsoft.com/office/officeart/2005/8/layout/cycle6"/>
    <dgm:cxn modelId="{CB890F89-DA3C-4A09-AA4E-98BAE8DEB7EC}" type="presParOf" srcId="{DA8413B9-41F3-42AA-9CEB-E6C3545C9C8D}" destId="{11B01B31-4A7D-4DE9-9F67-8E2102AEAB01}" srcOrd="1" destOrd="0" presId="urn:microsoft.com/office/officeart/2005/8/layout/cycle6"/>
    <dgm:cxn modelId="{13633D00-EBE4-4866-A947-3647EF05781F}" type="presParOf" srcId="{DA8413B9-41F3-42AA-9CEB-E6C3545C9C8D}" destId="{018FE049-995E-4DB7-9E1C-69CEB8E899F2}" srcOrd="2" destOrd="0" presId="urn:microsoft.com/office/officeart/2005/8/layout/cycle6"/>
    <dgm:cxn modelId="{6603E23A-AAD8-4FC7-8721-A220648FE534}" type="presParOf" srcId="{DA8413B9-41F3-42AA-9CEB-E6C3545C9C8D}" destId="{6B5C627D-26C8-4809-BB95-2B4FB8AB0A44}" srcOrd="3" destOrd="0" presId="urn:microsoft.com/office/officeart/2005/8/layout/cycle6"/>
    <dgm:cxn modelId="{D7F21951-CFB9-480C-A79A-1A1F7681C45D}" type="presParOf" srcId="{DA8413B9-41F3-42AA-9CEB-E6C3545C9C8D}" destId="{949B9C8F-85D8-4CC2-B150-2783F33E3953}" srcOrd="4" destOrd="0" presId="urn:microsoft.com/office/officeart/2005/8/layout/cycle6"/>
    <dgm:cxn modelId="{87168085-401E-4181-9DDC-49A5C260C564}" type="presParOf" srcId="{DA8413B9-41F3-42AA-9CEB-E6C3545C9C8D}" destId="{C3E9A9C5-E182-41A0-B701-6E3F5857E62F}" srcOrd="5" destOrd="0" presId="urn:microsoft.com/office/officeart/2005/8/layout/cycle6"/>
    <dgm:cxn modelId="{37A50381-2CE5-40AE-B01A-4C3CE64F3E51}" type="presParOf" srcId="{DA8413B9-41F3-42AA-9CEB-E6C3545C9C8D}" destId="{05E54E82-E70C-4F45-A85E-4EC07F5E10CB}" srcOrd="6" destOrd="0" presId="urn:microsoft.com/office/officeart/2005/8/layout/cycle6"/>
    <dgm:cxn modelId="{B62D71C7-EDB8-441B-82EF-402073A9787B}" type="presParOf" srcId="{DA8413B9-41F3-42AA-9CEB-E6C3545C9C8D}" destId="{CB834243-AD65-4EED-95FD-749E25E660BD}" srcOrd="7" destOrd="0" presId="urn:microsoft.com/office/officeart/2005/8/layout/cycle6"/>
    <dgm:cxn modelId="{2BA2DEB4-2697-40AB-8C8B-4AB1C196AAC1}" type="presParOf" srcId="{DA8413B9-41F3-42AA-9CEB-E6C3545C9C8D}" destId="{BBCA1603-EDAE-4CF4-8254-EA2003B82CA2}" srcOrd="8" destOrd="0" presId="urn:microsoft.com/office/officeart/2005/8/layout/cycle6"/>
    <dgm:cxn modelId="{E95E9B9E-03B0-4B68-BDAA-829EC7490FEE}" type="presParOf" srcId="{DA8413B9-41F3-42AA-9CEB-E6C3545C9C8D}" destId="{E680BDDE-15E9-4FB0-A28C-D68D57AE2FC2}" srcOrd="9" destOrd="0" presId="urn:microsoft.com/office/officeart/2005/8/layout/cycle6"/>
    <dgm:cxn modelId="{F8CF2174-971D-4004-B037-49ED67457EF2}" type="presParOf" srcId="{DA8413B9-41F3-42AA-9CEB-E6C3545C9C8D}" destId="{FE4A064B-F51E-45E9-A02A-06FA04E364FA}" srcOrd="10" destOrd="0" presId="urn:microsoft.com/office/officeart/2005/8/layout/cycle6"/>
    <dgm:cxn modelId="{5C2C6CEB-4924-46B2-B0B5-8BC6C15B9630}" type="presParOf" srcId="{DA8413B9-41F3-42AA-9CEB-E6C3545C9C8D}" destId="{DC15A470-5AAF-412C-A1D6-03F6961D62D0}" srcOrd="11"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D0A1BBC-FDAE-429C-88FD-0A72F58D411A}" type="doc">
      <dgm:prSet loTypeId="urn:microsoft.com/office/officeart/2005/8/layout/hList7" loCatId="list" qsTypeId="urn:microsoft.com/office/officeart/2005/8/quickstyle/simple3" qsCatId="simple" csTypeId="urn:microsoft.com/office/officeart/2005/8/colors/accent1_2" csCatId="accent1" phldr="1"/>
      <dgm:spPr/>
    </dgm:pt>
    <dgm:pt modelId="{2FB75B92-4FA6-4CC7-8269-E49F36173C4B}">
      <dgm:prSet phldrT="[Text]" custT="1"/>
      <dgm:spPr/>
      <dgm:t>
        <a:bodyPr/>
        <a:lstStyle/>
        <a:p>
          <a:pPr>
            <a:buNone/>
          </a:pPr>
          <a:r>
            <a:rPr lang="en-US" sz="1800" kern="1200" dirty="0">
              <a:solidFill>
                <a:schemeClr val="accent2">
                  <a:lumMod val="75000"/>
                </a:schemeClr>
              </a:solidFill>
              <a:latin typeface="Gill Sans MT" panose="020B0502020104020203" pitchFamily="34" charset="0"/>
              <a:ea typeface="+mn-ea"/>
              <a:cs typeface="+mn-cs"/>
            </a:rPr>
            <a:t>Post </a:t>
          </a:r>
          <a:r>
            <a:rPr lang="en-US" sz="1800" kern="1200" dirty="0" err="1">
              <a:solidFill>
                <a:schemeClr val="accent2">
                  <a:lumMod val="75000"/>
                </a:schemeClr>
              </a:solidFill>
              <a:latin typeface="Gill Sans MT" panose="020B0502020104020203" pitchFamily="34" charset="0"/>
              <a:ea typeface="+mn-ea"/>
              <a:cs typeface="+mn-cs"/>
            </a:rPr>
            <a:t>Covid</a:t>
          </a:r>
          <a:r>
            <a:rPr lang="en-US" sz="1800" kern="1200" dirty="0">
              <a:solidFill>
                <a:schemeClr val="accent2">
                  <a:lumMod val="75000"/>
                </a:schemeClr>
              </a:solidFill>
              <a:latin typeface="Gill Sans MT" panose="020B0502020104020203" pitchFamily="34" charset="0"/>
              <a:ea typeface="+mn-ea"/>
              <a:cs typeface="+mn-cs"/>
            </a:rPr>
            <a:t> this solution can be extended for  crowd management and planning</a:t>
          </a:r>
        </a:p>
      </dgm:t>
    </dgm:pt>
    <dgm:pt modelId="{F3824720-E18B-477D-ABF2-5E7C21ED43CF}" type="parTrans" cxnId="{26A64C0B-83F8-4AB7-9E47-D750013AA6EE}">
      <dgm:prSet/>
      <dgm:spPr/>
      <dgm:t>
        <a:bodyPr/>
        <a:lstStyle/>
        <a:p>
          <a:endParaRPr lang="en-US" sz="1800">
            <a:solidFill>
              <a:schemeClr val="accent2">
                <a:lumMod val="75000"/>
              </a:schemeClr>
            </a:solidFill>
          </a:endParaRPr>
        </a:p>
      </dgm:t>
    </dgm:pt>
    <dgm:pt modelId="{54C9C78D-A086-4B24-93CD-2AAC7361B50B}" type="sibTrans" cxnId="{26A64C0B-83F8-4AB7-9E47-D750013AA6EE}">
      <dgm:prSet/>
      <dgm:spPr/>
      <dgm:t>
        <a:bodyPr/>
        <a:lstStyle/>
        <a:p>
          <a:endParaRPr lang="en-US" sz="1800">
            <a:solidFill>
              <a:schemeClr val="accent2">
                <a:lumMod val="75000"/>
              </a:schemeClr>
            </a:solidFill>
          </a:endParaRPr>
        </a:p>
      </dgm:t>
    </dgm:pt>
    <dgm:pt modelId="{C56B0F82-A93D-450B-B870-66029940D56C}">
      <dgm:prSet phldrT="[Text]" custT="1"/>
      <dgm:spPr/>
      <dgm:t>
        <a:bodyPr/>
        <a:lstStyle/>
        <a:p>
          <a:pPr>
            <a:buNone/>
          </a:pPr>
          <a:r>
            <a:rPr lang="en-US" sz="1800" dirty="0">
              <a:solidFill>
                <a:schemeClr val="accent2">
                  <a:lumMod val="75000"/>
                </a:schemeClr>
              </a:solidFill>
              <a:latin typeface="Gill Sans MT" panose="020B0502020104020203" pitchFamily="34" charset="0"/>
            </a:rPr>
            <a:t>Optimal asset utilization of physical assets and their information, advanced analytics, better planning</a:t>
          </a:r>
        </a:p>
      </dgm:t>
    </dgm:pt>
    <dgm:pt modelId="{3747F87E-ED1C-4CF8-B2F8-88D8EC38D8F6}" type="parTrans" cxnId="{CB185A31-5AC9-4D87-9858-F0AFFFBBF1CA}">
      <dgm:prSet/>
      <dgm:spPr/>
      <dgm:t>
        <a:bodyPr/>
        <a:lstStyle/>
        <a:p>
          <a:endParaRPr lang="en-US" sz="1800">
            <a:solidFill>
              <a:schemeClr val="accent2">
                <a:lumMod val="75000"/>
              </a:schemeClr>
            </a:solidFill>
          </a:endParaRPr>
        </a:p>
      </dgm:t>
    </dgm:pt>
    <dgm:pt modelId="{F073F06B-AD2F-4853-B0B5-4A3681B0277B}" type="sibTrans" cxnId="{CB185A31-5AC9-4D87-9858-F0AFFFBBF1CA}">
      <dgm:prSet/>
      <dgm:spPr/>
      <dgm:t>
        <a:bodyPr/>
        <a:lstStyle/>
        <a:p>
          <a:endParaRPr lang="en-US" sz="1800">
            <a:solidFill>
              <a:schemeClr val="accent2">
                <a:lumMod val="75000"/>
              </a:schemeClr>
            </a:solidFill>
          </a:endParaRPr>
        </a:p>
      </dgm:t>
    </dgm:pt>
    <dgm:pt modelId="{E09E5653-528A-4B13-8C1D-D1179CA3C3CB}">
      <dgm:prSet phldrT="[Text]" custT="1"/>
      <dgm:spPr/>
      <dgm:t>
        <a:bodyPr/>
        <a:lstStyle/>
        <a:p>
          <a:pPr>
            <a:buNone/>
          </a:pPr>
          <a:endParaRPr lang="en-US" sz="1800" dirty="0">
            <a:solidFill>
              <a:schemeClr val="accent2">
                <a:lumMod val="75000"/>
              </a:schemeClr>
            </a:solidFill>
            <a:latin typeface="Gill Sans MT" panose="020B0502020104020203" pitchFamily="34" charset="0"/>
          </a:endParaRPr>
        </a:p>
        <a:p>
          <a:pPr>
            <a:buNone/>
          </a:pPr>
          <a:r>
            <a:rPr lang="en-US" sz="1800" dirty="0">
              <a:solidFill>
                <a:schemeClr val="accent2">
                  <a:lumMod val="75000"/>
                </a:schemeClr>
              </a:solidFill>
              <a:latin typeface="Gill Sans MT" panose="020B0502020104020203" pitchFamily="34" charset="0"/>
            </a:rPr>
            <a:t>FLEET MANAGEMENT More enhanced sensors can be added to enable better tracking and improve efficiency</a:t>
          </a:r>
        </a:p>
      </dgm:t>
    </dgm:pt>
    <dgm:pt modelId="{72E4A1B7-93FE-4BE1-9626-D51427A56526}" type="parTrans" cxnId="{3FF596B1-59E1-45E0-A2B6-0CA1B90F5365}">
      <dgm:prSet/>
      <dgm:spPr/>
      <dgm:t>
        <a:bodyPr/>
        <a:lstStyle/>
        <a:p>
          <a:endParaRPr lang="en-US" sz="1800">
            <a:solidFill>
              <a:schemeClr val="accent2">
                <a:lumMod val="75000"/>
              </a:schemeClr>
            </a:solidFill>
          </a:endParaRPr>
        </a:p>
      </dgm:t>
    </dgm:pt>
    <dgm:pt modelId="{58937D09-4BE4-4835-8D36-2FF23646D5C9}" type="sibTrans" cxnId="{3FF596B1-59E1-45E0-A2B6-0CA1B90F5365}">
      <dgm:prSet/>
      <dgm:spPr/>
      <dgm:t>
        <a:bodyPr/>
        <a:lstStyle/>
        <a:p>
          <a:endParaRPr lang="en-US" sz="1800">
            <a:solidFill>
              <a:schemeClr val="accent2">
                <a:lumMod val="75000"/>
              </a:schemeClr>
            </a:solidFill>
          </a:endParaRPr>
        </a:p>
      </dgm:t>
    </dgm:pt>
    <dgm:pt modelId="{0D9685AC-998A-47C7-AA74-BA99002AAB5C}">
      <dgm:prSet phldrT="[Text]" custT="1"/>
      <dgm:spPr/>
      <dgm:t>
        <a:bodyPr/>
        <a:lstStyle/>
        <a:p>
          <a:pPr>
            <a:buNone/>
          </a:pPr>
          <a:r>
            <a:rPr lang="en-US" sz="1800" dirty="0">
              <a:solidFill>
                <a:schemeClr val="accent2">
                  <a:lumMod val="75000"/>
                </a:schemeClr>
              </a:solidFill>
              <a:latin typeface="Gill Sans MT" panose="020B0502020104020203" pitchFamily="34" charset="0"/>
            </a:rPr>
            <a:t>Automated ticketing based on QR code, </a:t>
          </a:r>
          <a:r>
            <a:rPr lang="en-US" sz="1800" dirty="0" err="1">
              <a:solidFill>
                <a:schemeClr val="accent2">
                  <a:lumMod val="75000"/>
                </a:schemeClr>
              </a:solidFill>
              <a:latin typeface="Gill Sans MT" panose="020B0502020104020203" pitchFamily="34" charset="0"/>
            </a:rPr>
            <a:t>GPay</a:t>
          </a:r>
          <a:r>
            <a:rPr lang="en-US" sz="1800" dirty="0">
              <a:solidFill>
                <a:schemeClr val="accent2">
                  <a:lumMod val="75000"/>
                </a:schemeClr>
              </a:solidFill>
              <a:latin typeface="Gill Sans MT" panose="020B0502020104020203" pitchFamily="34" charset="0"/>
            </a:rPr>
            <a:t>, tokens is the next step to the future. We can integrate ticketing.</a:t>
          </a:r>
        </a:p>
      </dgm:t>
    </dgm:pt>
    <dgm:pt modelId="{FB448C93-0B66-419F-A3E6-248A019CDF73}" type="sibTrans" cxnId="{FBEC7EDC-1DD5-4ECE-A44F-EE3E27054EC6}">
      <dgm:prSet/>
      <dgm:spPr/>
      <dgm:t>
        <a:bodyPr/>
        <a:lstStyle/>
        <a:p>
          <a:endParaRPr lang="en-US" sz="1800">
            <a:solidFill>
              <a:schemeClr val="accent2">
                <a:lumMod val="75000"/>
              </a:schemeClr>
            </a:solidFill>
          </a:endParaRPr>
        </a:p>
      </dgm:t>
    </dgm:pt>
    <dgm:pt modelId="{CEAF597A-CD77-4134-BF05-3B065560DB8F}" type="parTrans" cxnId="{FBEC7EDC-1DD5-4ECE-A44F-EE3E27054EC6}">
      <dgm:prSet/>
      <dgm:spPr/>
      <dgm:t>
        <a:bodyPr/>
        <a:lstStyle/>
        <a:p>
          <a:endParaRPr lang="en-US" sz="1800">
            <a:solidFill>
              <a:schemeClr val="accent2">
                <a:lumMod val="75000"/>
              </a:schemeClr>
            </a:solidFill>
          </a:endParaRPr>
        </a:p>
      </dgm:t>
    </dgm:pt>
    <dgm:pt modelId="{A27A067C-AAE2-4C76-8EB6-542440201514}" type="pres">
      <dgm:prSet presAssocID="{BD0A1BBC-FDAE-429C-88FD-0A72F58D411A}" presName="Name0" presStyleCnt="0">
        <dgm:presLayoutVars>
          <dgm:dir/>
          <dgm:resizeHandles val="exact"/>
        </dgm:presLayoutVars>
      </dgm:prSet>
      <dgm:spPr/>
    </dgm:pt>
    <dgm:pt modelId="{8ADAE58C-E299-41C8-ADCE-5879629E5529}" type="pres">
      <dgm:prSet presAssocID="{BD0A1BBC-FDAE-429C-88FD-0A72F58D411A}" presName="fgShape" presStyleLbl="fgShp" presStyleIdx="0" presStyleCnt="1"/>
      <dgm:spPr/>
    </dgm:pt>
    <dgm:pt modelId="{C5B287DC-90F5-4D88-8984-A3BB47BD98C7}" type="pres">
      <dgm:prSet presAssocID="{BD0A1BBC-FDAE-429C-88FD-0A72F58D411A}" presName="linComp" presStyleCnt="0"/>
      <dgm:spPr/>
    </dgm:pt>
    <dgm:pt modelId="{E9609A69-DC7B-4D28-80B8-722B4886A695}" type="pres">
      <dgm:prSet presAssocID="{2FB75B92-4FA6-4CC7-8269-E49F36173C4B}" presName="compNode" presStyleCnt="0"/>
      <dgm:spPr/>
    </dgm:pt>
    <dgm:pt modelId="{FFB05726-82FF-405B-88F6-C362C54A4897}" type="pres">
      <dgm:prSet presAssocID="{2FB75B92-4FA6-4CC7-8269-E49F36173C4B}" presName="bkgdShape" presStyleLbl="node1" presStyleIdx="0" presStyleCnt="4"/>
      <dgm:spPr/>
    </dgm:pt>
    <dgm:pt modelId="{43FCA243-6D78-44D1-9C7D-22DB3FCF0B8A}" type="pres">
      <dgm:prSet presAssocID="{2FB75B92-4FA6-4CC7-8269-E49F36173C4B}" presName="nodeTx" presStyleLbl="node1" presStyleIdx="0" presStyleCnt="4">
        <dgm:presLayoutVars>
          <dgm:bulletEnabled val="1"/>
        </dgm:presLayoutVars>
      </dgm:prSet>
      <dgm:spPr/>
    </dgm:pt>
    <dgm:pt modelId="{D8CAFFDC-3C8D-4AD7-B4BE-F21280CA570A}" type="pres">
      <dgm:prSet presAssocID="{2FB75B92-4FA6-4CC7-8269-E49F36173C4B}" presName="invisiNode" presStyleLbl="node1" presStyleIdx="0" presStyleCnt="4"/>
      <dgm:spPr/>
    </dgm:pt>
    <dgm:pt modelId="{EB5D0508-8879-42C4-AE32-CB03434D3E48}" type="pres">
      <dgm:prSet presAssocID="{2FB75B92-4FA6-4CC7-8269-E49F36173C4B}" presName="imagNode" presStyleLbl="fgImgPlace1" presStyleIdx="0" presStyleCnt="4"/>
      <dgm:spPr>
        <a:blipFill rotWithShape="1">
          <a:blip xmlns:r="http://schemas.openxmlformats.org/officeDocument/2006/relationships" r:embed="rId1"/>
          <a:srcRect/>
          <a:stretch>
            <a:fillRect l="-25000" r="-25000"/>
          </a:stretch>
        </a:blipFill>
      </dgm:spPr>
    </dgm:pt>
    <dgm:pt modelId="{394BDEA4-DE4F-4104-8DBC-464BC0C7646F}" type="pres">
      <dgm:prSet presAssocID="{54C9C78D-A086-4B24-93CD-2AAC7361B50B}" presName="sibTrans" presStyleLbl="sibTrans2D1" presStyleIdx="0" presStyleCnt="0"/>
      <dgm:spPr/>
    </dgm:pt>
    <dgm:pt modelId="{62CB19E5-F249-44C6-BD8F-A8AC40B97280}" type="pres">
      <dgm:prSet presAssocID="{0D9685AC-998A-47C7-AA74-BA99002AAB5C}" presName="compNode" presStyleCnt="0"/>
      <dgm:spPr/>
    </dgm:pt>
    <dgm:pt modelId="{E1E1D492-195C-4496-8E16-678D30873F3F}" type="pres">
      <dgm:prSet presAssocID="{0D9685AC-998A-47C7-AA74-BA99002AAB5C}" presName="bkgdShape" presStyleLbl="node1" presStyleIdx="1" presStyleCnt="4"/>
      <dgm:spPr/>
    </dgm:pt>
    <dgm:pt modelId="{0AEAC52E-295B-43E3-99D3-7F708FC8790D}" type="pres">
      <dgm:prSet presAssocID="{0D9685AC-998A-47C7-AA74-BA99002AAB5C}" presName="nodeTx" presStyleLbl="node1" presStyleIdx="1" presStyleCnt="4">
        <dgm:presLayoutVars>
          <dgm:bulletEnabled val="1"/>
        </dgm:presLayoutVars>
      </dgm:prSet>
      <dgm:spPr/>
    </dgm:pt>
    <dgm:pt modelId="{0CCD288B-63AA-4C00-BA0D-ED61A48E7E42}" type="pres">
      <dgm:prSet presAssocID="{0D9685AC-998A-47C7-AA74-BA99002AAB5C}" presName="invisiNode" presStyleLbl="node1" presStyleIdx="1" presStyleCnt="4"/>
      <dgm:spPr/>
    </dgm:pt>
    <dgm:pt modelId="{C8532180-2A12-46D7-A705-7135F5A7ECF2}" type="pres">
      <dgm:prSet presAssocID="{0D9685AC-998A-47C7-AA74-BA99002AAB5C}" presName="imagNode" presStyleLbl="fgImgPlace1" presStyleIdx="1" presStyleCnt="4"/>
      <dgm:spPr>
        <a:blipFill rotWithShape="1">
          <a:blip xmlns:r="http://schemas.openxmlformats.org/officeDocument/2006/relationships" r:embed="rId2"/>
          <a:srcRect/>
          <a:stretch>
            <a:fillRect t="-39000" b="-39000"/>
          </a:stretch>
        </a:blipFill>
      </dgm:spPr>
    </dgm:pt>
    <dgm:pt modelId="{97EB86BC-5E1C-456F-84AF-DC81D83DB5C4}" type="pres">
      <dgm:prSet presAssocID="{FB448C93-0B66-419F-A3E6-248A019CDF73}" presName="sibTrans" presStyleLbl="sibTrans2D1" presStyleIdx="0" presStyleCnt="0"/>
      <dgm:spPr/>
    </dgm:pt>
    <dgm:pt modelId="{D1D34B6C-31B3-4DE0-9C2E-56645B8F6474}" type="pres">
      <dgm:prSet presAssocID="{E09E5653-528A-4B13-8C1D-D1179CA3C3CB}" presName="compNode" presStyleCnt="0"/>
      <dgm:spPr/>
    </dgm:pt>
    <dgm:pt modelId="{941223CE-2AB2-4874-B196-4B23120DD172}" type="pres">
      <dgm:prSet presAssocID="{E09E5653-528A-4B13-8C1D-D1179CA3C3CB}" presName="bkgdShape" presStyleLbl="node1" presStyleIdx="2" presStyleCnt="4"/>
      <dgm:spPr/>
    </dgm:pt>
    <dgm:pt modelId="{67594AFC-5D04-420C-A5B9-A926CA865E22}" type="pres">
      <dgm:prSet presAssocID="{E09E5653-528A-4B13-8C1D-D1179CA3C3CB}" presName="nodeTx" presStyleLbl="node1" presStyleIdx="2" presStyleCnt="4">
        <dgm:presLayoutVars>
          <dgm:bulletEnabled val="1"/>
        </dgm:presLayoutVars>
      </dgm:prSet>
      <dgm:spPr/>
    </dgm:pt>
    <dgm:pt modelId="{B91A1690-B33B-41C9-A7B2-60499B0BBAF7}" type="pres">
      <dgm:prSet presAssocID="{E09E5653-528A-4B13-8C1D-D1179CA3C3CB}" presName="invisiNode" presStyleLbl="node1" presStyleIdx="2" presStyleCnt="4"/>
      <dgm:spPr/>
    </dgm:pt>
    <dgm:pt modelId="{4331DF78-1DCF-4B29-907B-FAEF1597DF00}" type="pres">
      <dgm:prSet presAssocID="{E09E5653-528A-4B13-8C1D-D1179CA3C3CB}" presName="imagNode" presStyleLbl="fgImgPlace1" presStyleIdx="2" presStyleCnt="4"/>
      <dgm:spPr>
        <a:blipFill rotWithShape="1">
          <a:blip xmlns:r="http://schemas.openxmlformats.org/officeDocument/2006/relationships" r:embed="rId3"/>
          <a:srcRect/>
          <a:stretch>
            <a:fillRect l="-30000" r="-30000"/>
          </a:stretch>
        </a:blipFill>
      </dgm:spPr>
    </dgm:pt>
    <dgm:pt modelId="{FF6897C9-5131-49D6-B39A-90B3BBD4C04B}" type="pres">
      <dgm:prSet presAssocID="{58937D09-4BE4-4835-8D36-2FF23646D5C9}" presName="sibTrans" presStyleLbl="sibTrans2D1" presStyleIdx="0" presStyleCnt="0"/>
      <dgm:spPr/>
    </dgm:pt>
    <dgm:pt modelId="{5A5E5B74-D8FB-4714-B7C6-03CFBAD5B495}" type="pres">
      <dgm:prSet presAssocID="{C56B0F82-A93D-450B-B870-66029940D56C}" presName="compNode" presStyleCnt="0"/>
      <dgm:spPr/>
    </dgm:pt>
    <dgm:pt modelId="{6675178A-288B-4CD7-9015-BDD84EEA0C12}" type="pres">
      <dgm:prSet presAssocID="{C56B0F82-A93D-450B-B870-66029940D56C}" presName="bkgdShape" presStyleLbl="node1" presStyleIdx="3" presStyleCnt="4"/>
      <dgm:spPr/>
    </dgm:pt>
    <dgm:pt modelId="{13A771F5-B33A-4A17-8EA0-6A0A645250C9}" type="pres">
      <dgm:prSet presAssocID="{C56B0F82-A93D-450B-B870-66029940D56C}" presName="nodeTx" presStyleLbl="node1" presStyleIdx="3" presStyleCnt="4">
        <dgm:presLayoutVars>
          <dgm:bulletEnabled val="1"/>
        </dgm:presLayoutVars>
      </dgm:prSet>
      <dgm:spPr/>
    </dgm:pt>
    <dgm:pt modelId="{09A8F83F-075A-4316-A8E1-BD37B3B0992B}" type="pres">
      <dgm:prSet presAssocID="{C56B0F82-A93D-450B-B870-66029940D56C}" presName="invisiNode" presStyleLbl="node1" presStyleIdx="3" presStyleCnt="4"/>
      <dgm:spPr/>
    </dgm:pt>
    <dgm:pt modelId="{15890D12-10C2-411F-9BB2-B149FB671E64}" type="pres">
      <dgm:prSet presAssocID="{C56B0F82-A93D-450B-B870-66029940D56C}" presName="imagNode" presStyleLbl="fgImgPlace1" presStyleIdx="3" presStyleCnt="4"/>
      <dgm:spPr>
        <a:blipFill rotWithShape="1">
          <a:blip xmlns:r="http://schemas.openxmlformats.org/officeDocument/2006/relationships" r:embed="rId4"/>
          <a:srcRect/>
          <a:stretch>
            <a:fillRect l="-19000" r="-19000"/>
          </a:stretch>
        </a:blipFill>
      </dgm:spPr>
    </dgm:pt>
  </dgm:ptLst>
  <dgm:cxnLst>
    <dgm:cxn modelId="{26A64C0B-83F8-4AB7-9E47-D750013AA6EE}" srcId="{BD0A1BBC-FDAE-429C-88FD-0A72F58D411A}" destId="{2FB75B92-4FA6-4CC7-8269-E49F36173C4B}" srcOrd="0" destOrd="0" parTransId="{F3824720-E18B-477D-ABF2-5E7C21ED43CF}" sibTransId="{54C9C78D-A086-4B24-93CD-2AAC7361B50B}"/>
    <dgm:cxn modelId="{5A61F10C-5B38-4126-90AF-A107BC343B34}" type="presOf" srcId="{FB448C93-0B66-419F-A3E6-248A019CDF73}" destId="{97EB86BC-5E1C-456F-84AF-DC81D83DB5C4}" srcOrd="0" destOrd="0" presId="urn:microsoft.com/office/officeart/2005/8/layout/hList7"/>
    <dgm:cxn modelId="{B4F57726-4EB2-443D-B14F-FB55141D3D8A}" type="presOf" srcId="{E09E5653-528A-4B13-8C1D-D1179CA3C3CB}" destId="{941223CE-2AB2-4874-B196-4B23120DD172}" srcOrd="0" destOrd="0" presId="urn:microsoft.com/office/officeart/2005/8/layout/hList7"/>
    <dgm:cxn modelId="{44C0A62D-8216-427C-80D1-8AD3DDDAA65D}" type="presOf" srcId="{BD0A1BBC-FDAE-429C-88FD-0A72F58D411A}" destId="{A27A067C-AAE2-4C76-8EB6-542440201514}" srcOrd="0" destOrd="0" presId="urn:microsoft.com/office/officeart/2005/8/layout/hList7"/>
    <dgm:cxn modelId="{D6BFC930-8E26-4D3C-8D3E-8ED714C07FF5}" type="presOf" srcId="{0D9685AC-998A-47C7-AA74-BA99002AAB5C}" destId="{0AEAC52E-295B-43E3-99D3-7F708FC8790D}" srcOrd="1" destOrd="0" presId="urn:microsoft.com/office/officeart/2005/8/layout/hList7"/>
    <dgm:cxn modelId="{CB185A31-5AC9-4D87-9858-F0AFFFBBF1CA}" srcId="{BD0A1BBC-FDAE-429C-88FD-0A72F58D411A}" destId="{C56B0F82-A93D-450B-B870-66029940D56C}" srcOrd="3" destOrd="0" parTransId="{3747F87E-ED1C-4CF8-B2F8-88D8EC38D8F6}" sibTransId="{F073F06B-AD2F-4853-B0B5-4A3681B0277B}"/>
    <dgm:cxn modelId="{72A7B55E-A2D0-458F-B32E-E4E85FBB1F69}" type="presOf" srcId="{0D9685AC-998A-47C7-AA74-BA99002AAB5C}" destId="{E1E1D492-195C-4496-8E16-678D30873F3F}" srcOrd="0" destOrd="0" presId="urn:microsoft.com/office/officeart/2005/8/layout/hList7"/>
    <dgm:cxn modelId="{93BA0C43-E780-4D78-BCB8-DF4AB2F0AEE3}" type="presOf" srcId="{2FB75B92-4FA6-4CC7-8269-E49F36173C4B}" destId="{43FCA243-6D78-44D1-9C7D-22DB3FCF0B8A}" srcOrd="1" destOrd="0" presId="urn:microsoft.com/office/officeart/2005/8/layout/hList7"/>
    <dgm:cxn modelId="{FCCF966B-1DBA-406B-8D18-5E43F4B6DE99}" type="presOf" srcId="{C56B0F82-A93D-450B-B870-66029940D56C}" destId="{13A771F5-B33A-4A17-8EA0-6A0A645250C9}" srcOrd="1" destOrd="0" presId="urn:microsoft.com/office/officeart/2005/8/layout/hList7"/>
    <dgm:cxn modelId="{AEE83B76-725E-4FF7-A104-5932F662F35C}" type="presOf" srcId="{58937D09-4BE4-4835-8D36-2FF23646D5C9}" destId="{FF6897C9-5131-49D6-B39A-90B3BBD4C04B}" srcOrd="0" destOrd="0" presId="urn:microsoft.com/office/officeart/2005/8/layout/hList7"/>
    <dgm:cxn modelId="{104AFF93-BCAC-49C9-9F66-EA7C6BB9A384}" type="presOf" srcId="{C56B0F82-A93D-450B-B870-66029940D56C}" destId="{6675178A-288B-4CD7-9015-BDD84EEA0C12}" srcOrd="0" destOrd="0" presId="urn:microsoft.com/office/officeart/2005/8/layout/hList7"/>
    <dgm:cxn modelId="{3FF596B1-59E1-45E0-A2B6-0CA1B90F5365}" srcId="{BD0A1BBC-FDAE-429C-88FD-0A72F58D411A}" destId="{E09E5653-528A-4B13-8C1D-D1179CA3C3CB}" srcOrd="2" destOrd="0" parTransId="{72E4A1B7-93FE-4BE1-9626-D51427A56526}" sibTransId="{58937D09-4BE4-4835-8D36-2FF23646D5C9}"/>
    <dgm:cxn modelId="{B64EE7CB-34CF-4BD3-8CDD-F5122BD1A6CD}" type="presOf" srcId="{E09E5653-528A-4B13-8C1D-D1179CA3C3CB}" destId="{67594AFC-5D04-420C-A5B9-A926CA865E22}" srcOrd="1" destOrd="0" presId="urn:microsoft.com/office/officeart/2005/8/layout/hList7"/>
    <dgm:cxn modelId="{FBEC7EDC-1DD5-4ECE-A44F-EE3E27054EC6}" srcId="{BD0A1BBC-FDAE-429C-88FD-0A72F58D411A}" destId="{0D9685AC-998A-47C7-AA74-BA99002AAB5C}" srcOrd="1" destOrd="0" parTransId="{CEAF597A-CD77-4134-BF05-3B065560DB8F}" sibTransId="{FB448C93-0B66-419F-A3E6-248A019CDF73}"/>
    <dgm:cxn modelId="{7025D1E3-1D32-4A09-A166-736DD60899A2}" type="presOf" srcId="{2FB75B92-4FA6-4CC7-8269-E49F36173C4B}" destId="{FFB05726-82FF-405B-88F6-C362C54A4897}" srcOrd="0" destOrd="0" presId="urn:microsoft.com/office/officeart/2005/8/layout/hList7"/>
    <dgm:cxn modelId="{3A693DFB-3BFA-4B90-9BF7-BB37F61627A5}" type="presOf" srcId="{54C9C78D-A086-4B24-93CD-2AAC7361B50B}" destId="{394BDEA4-DE4F-4104-8DBC-464BC0C7646F}" srcOrd="0" destOrd="0" presId="urn:microsoft.com/office/officeart/2005/8/layout/hList7"/>
    <dgm:cxn modelId="{02EF6F75-CDD3-4DF0-91F9-81620FB623A4}" type="presParOf" srcId="{A27A067C-AAE2-4C76-8EB6-542440201514}" destId="{8ADAE58C-E299-41C8-ADCE-5879629E5529}" srcOrd="0" destOrd="0" presId="urn:microsoft.com/office/officeart/2005/8/layout/hList7"/>
    <dgm:cxn modelId="{6F821DDE-E44E-478E-A721-C7F5452C4FC0}" type="presParOf" srcId="{A27A067C-AAE2-4C76-8EB6-542440201514}" destId="{C5B287DC-90F5-4D88-8984-A3BB47BD98C7}" srcOrd="1" destOrd="0" presId="urn:microsoft.com/office/officeart/2005/8/layout/hList7"/>
    <dgm:cxn modelId="{11441430-4F01-4471-8422-E54CE8A0FCEA}" type="presParOf" srcId="{C5B287DC-90F5-4D88-8984-A3BB47BD98C7}" destId="{E9609A69-DC7B-4D28-80B8-722B4886A695}" srcOrd="0" destOrd="0" presId="urn:microsoft.com/office/officeart/2005/8/layout/hList7"/>
    <dgm:cxn modelId="{3C08D459-A3B8-4B32-80A7-44491FCDC161}" type="presParOf" srcId="{E9609A69-DC7B-4D28-80B8-722B4886A695}" destId="{FFB05726-82FF-405B-88F6-C362C54A4897}" srcOrd="0" destOrd="0" presId="urn:microsoft.com/office/officeart/2005/8/layout/hList7"/>
    <dgm:cxn modelId="{22A51404-BFAE-4D56-A76B-D01095BF50F8}" type="presParOf" srcId="{E9609A69-DC7B-4D28-80B8-722B4886A695}" destId="{43FCA243-6D78-44D1-9C7D-22DB3FCF0B8A}" srcOrd="1" destOrd="0" presId="urn:microsoft.com/office/officeart/2005/8/layout/hList7"/>
    <dgm:cxn modelId="{97DB9C71-3B06-4E4B-8240-5A6CA69F7049}" type="presParOf" srcId="{E9609A69-DC7B-4D28-80B8-722B4886A695}" destId="{D8CAFFDC-3C8D-4AD7-B4BE-F21280CA570A}" srcOrd="2" destOrd="0" presId="urn:microsoft.com/office/officeart/2005/8/layout/hList7"/>
    <dgm:cxn modelId="{AC1ED41C-6F74-4443-8510-FBB20107B6B3}" type="presParOf" srcId="{E9609A69-DC7B-4D28-80B8-722B4886A695}" destId="{EB5D0508-8879-42C4-AE32-CB03434D3E48}" srcOrd="3" destOrd="0" presId="urn:microsoft.com/office/officeart/2005/8/layout/hList7"/>
    <dgm:cxn modelId="{D5860536-55A9-43FE-8E7C-335F47D8CF1B}" type="presParOf" srcId="{C5B287DC-90F5-4D88-8984-A3BB47BD98C7}" destId="{394BDEA4-DE4F-4104-8DBC-464BC0C7646F}" srcOrd="1" destOrd="0" presId="urn:microsoft.com/office/officeart/2005/8/layout/hList7"/>
    <dgm:cxn modelId="{3FA03572-92F3-4BAD-9BBF-48D755A774D3}" type="presParOf" srcId="{C5B287DC-90F5-4D88-8984-A3BB47BD98C7}" destId="{62CB19E5-F249-44C6-BD8F-A8AC40B97280}" srcOrd="2" destOrd="0" presId="urn:microsoft.com/office/officeart/2005/8/layout/hList7"/>
    <dgm:cxn modelId="{57B04DF1-DBD2-415B-9ABA-09D2359BD8DF}" type="presParOf" srcId="{62CB19E5-F249-44C6-BD8F-A8AC40B97280}" destId="{E1E1D492-195C-4496-8E16-678D30873F3F}" srcOrd="0" destOrd="0" presId="urn:microsoft.com/office/officeart/2005/8/layout/hList7"/>
    <dgm:cxn modelId="{CD81F36B-CF86-40DA-AB01-989D7BEB58AF}" type="presParOf" srcId="{62CB19E5-F249-44C6-BD8F-A8AC40B97280}" destId="{0AEAC52E-295B-43E3-99D3-7F708FC8790D}" srcOrd="1" destOrd="0" presId="urn:microsoft.com/office/officeart/2005/8/layout/hList7"/>
    <dgm:cxn modelId="{DBBF36BC-F8C3-4F30-96A1-A0A74DC4D0B1}" type="presParOf" srcId="{62CB19E5-F249-44C6-BD8F-A8AC40B97280}" destId="{0CCD288B-63AA-4C00-BA0D-ED61A48E7E42}" srcOrd="2" destOrd="0" presId="urn:microsoft.com/office/officeart/2005/8/layout/hList7"/>
    <dgm:cxn modelId="{1BC46D84-0E3F-4418-9A1D-27FB73365313}" type="presParOf" srcId="{62CB19E5-F249-44C6-BD8F-A8AC40B97280}" destId="{C8532180-2A12-46D7-A705-7135F5A7ECF2}" srcOrd="3" destOrd="0" presId="urn:microsoft.com/office/officeart/2005/8/layout/hList7"/>
    <dgm:cxn modelId="{9DE2272A-7996-4726-86FB-CD877C6CA4BC}" type="presParOf" srcId="{C5B287DC-90F5-4D88-8984-A3BB47BD98C7}" destId="{97EB86BC-5E1C-456F-84AF-DC81D83DB5C4}" srcOrd="3" destOrd="0" presId="urn:microsoft.com/office/officeart/2005/8/layout/hList7"/>
    <dgm:cxn modelId="{83DF30AC-FA55-4029-8CE9-7570657E95EC}" type="presParOf" srcId="{C5B287DC-90F5-4D88-8984-A3BB47BD98C7}" destId="{D1D34B6C-31B3-4DE0-9C2E-56645B8F6474}" srcOrd="4" destOrd="0" presId="urn:microsoft.com/office/officeart/2005/8/layout/hList7"/>
    <dgm:cxn modelId="{0320C82A-0AF1-41FD-AC8A-B4986FE024D6}" type="presParOf" srcId="{D1D34B6C-31B3-4DE0-9C2E-56645B8F6474}" destId="{941223CE-2AB2-4874-B196-4B23120DD172}" srcOrd="0" destOrd="0" presId="urn:microsoft.com/office/officeart/2005/8/layout/hList7"/>
    <dgm:cxn modelId="{5EE17384-2BCA-4EDC-8B30-8F2D1FE36117}" type="presParOf" srcId="{D1D34B6C-31B3-4DE0-9C2E-56645B8F6474}" destId="{67594AFC-5D04-420C-A5B9-A926CA865E22}" srcOrd="1" destOrd="0" presId="urn:microsoft.com/office/officeart/2005/8/layout/hList7"/>
    <dgm:cxn modelId="{EA604856-16CD-43EA-B279-1670C5A877C7}" type="presParOf" srcId="{D1D34B6C-31B3-4DE0-9C2E-56645B8F6474}" destId="{B91A1690-B33B-41C9-A7B2-60499B0BBAF7}" srcOrd="2" destOrd="0" presId="urn:microsoft.com/office/officeart/2005/8/layout/hList7"/>
    <dgm:cxn modelId="{7BFD004B-F4A9-4A56-97F9-8B297145FE1D}" type="presParOf" srcId="{D1D34B6C-31B3-4DE0-9C2E-56645B8F6474}" destId="{4331DF78-1DCF-4B29-907B-FAEF1597DF00}" srcOrd="3" destOrd="0" presId="urn:microsoft.com/office/officeart/2005/8/layout/hList7"/>
    <dgm:cxn modelId="{DA78CEBF-21E6-4516-9C46-D8A7640E8367}" type="presParOf" srcId="{C5B287DC-90F5-4D88-8984-A3BB47BD98C7}" destId="{FF6897C9-5131-49D6-B39A-90B3BBD4C04B}" srcOrd="5" destOrd="0" presId="urn:microsoft.com/office/officeart/2005/8/layout/hList7"/>
    <dgm:cxn modelId="{29FAB2A1-7644-4051-A2DE-DF68D9C6C335}" type="presParOf" srcId="{C5B287DC-90F5-4D88-8984-A3BB47BD98C7}" destId="{5A5E5B74-D8FB-4714-B7C6-03CFBAD5B495}" srcOrd="6" destOrd="0" presId="urn:microsoft.com/office/officeart/2005/8/layout/hList7"/>
    <dgm:cxn modelId="{906ACF97-38D4-45EF-BAC3-5B1861BA282C}" type="presParOf" srcId="{5A5E5B74-D8FB-4714-B7C6-03CFBAD5B495}" destId="{6675178A-288B-4CD7-9015-BDD84EEA0C12}" srcOrd="0" destOrd="0" presId="urn:microsoft.com/office/officeart/2005/8/layout/hList7"/>
    <dgm:cxn modelId="{02F128A2-0095-4C72-81FD-9703343EAF01}" type="presParOf" srcId="{5A5E5B74-D8FB-4714-B7C6-03CFBAD5B495}" destId="{13A771F5-B33A-4A17-8EA0-6A0A645250C9}" srcOrd="1" destOrd="0" presId="urn:microsoft.com/office/officeart/2005/8/layout/hList7"/>
    <dgm:cxn modelId="{46DA683F-C703-403C-BD1E-0846D260CA86}" type="presParOf" srcId="{5A5E5B74-D8FB-4714-B7C6-03CFBAD5B495}" destId="{09A8F83F-075A-4316-A8E1-BD37B3B0992B}" srcOrd="2" destOrd="0" presId="urn:microsoft.com/office/officeart/2005/8/layout/hList7"/>
    <dgm:cxn modelId="{0405530A-19F3-48DB-9B5F-1E48AF54000F}" type="presParOf" srcId="{5A5E5B74-D8FB-4714-B7C6-03CFBAD5B495}" destId="{15890D12-10C2-411F-9BB2-B149FB671E64}"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DA2101-1472-40B8-849C-218CDC4F03DF}">
      <dsp:nvSpPr>
        <dsp:cNvPr id="0" name=""/>
        <dsp:cNvSpPr/>
      </dsp:nvSpPr>
      <dsp:spPr>
        <a:xfrm>
          <a:off x="0" y="842168"/>
          <a:ext cx="3095624" cy="1857375"/>
        </a:xfrm>
        <a:prstGeom prst="rect">
          <a:avLst/>
        </a:prstGeom>
        <a:gradFill rotWithShape="0">
          <a:gsLst>
            <a:gs pos="0">
              <a:schemeClr val="accent3">
                <a:shade val="50000"/>
                <a:hueOff val="0"/>
                <a:satOff val="0"/>
                <a:lumOff val="0"/>
                <a:alphaOff val="0"/>
                <a:tint val="94000"/>
                <a:satMod val="105000"/>
                <a:lumMod val="102000"/>
              </a:schemeClr>
            </a:gs>
            <a:gs pos="100000">
              <a:schemeClr val="accent3">
                <a:shade val="50000"/>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latin typeface="Tahoma" panose="020B0604030504040204" pitchFamily="34" charset="0"/>
              <a:ea typeface="Tahoma" panose="020B0604030504040204" pitchFamily="34" charset="0"/>
              <a:cs typeface="Tahoma" panose="020B0604030504040204" pitchFamily="34" charset="0"/>
            </a:rPr>
            <a:t>What is the problem?</a:t>
          </a:r>
        </a:p>
      </dsp:txBody>
      <dsp:txXfrm>
        <a:off x="0" y="842168"/>
        <a:ext cx="3095624" cy="1857375"/>
      </dsp:txXfrm>
    </dsp:sp>
    <dsp:sp modelId="{1550042B-7E85-45F2-8050-A039BE076942}">
      <dsp:nvSpPr>
        <dsp:cNvPr id="0" name=""/>
        <dsp:cNvSpPr/>
      </dsp:nvSpPr>
      <dsp:spPr>
        <a:xfrm>
          <a:off x="3405187" y="842168"/>
          <a:ext cx="3095624" cy="1857375"/>
        </a:xfrm>
        <a:prstGeom prst="rect">
          <a:avLst/>
        </a:prstGeom>
        <a:gradFill rotWithShape="0">
          <a:gsLst>
            <a:gs pos="0">
              <a:schemeClr val="accent3">
                <a:shade val="50000"/>
                <a:hueOff val="73467"/>
                <a:satOff val="-10587"/>
                <a:lumOff val="30288"/>
                <a:alphaOff val="0"/>
                <a:tint val="94000"/>
                <a:satMod val="105000"/>
                <a:lumMod val="102000"/>
              </a:schemeClr>
            </a:gs>
            <a:gs pos="100000">
              <a:schemeClr val="accent3">
                <a:shade val="50000"/>
                <a:hueOff val="73467"/>
                <a:satOff val="-10587"/>
                <a:lumOff val="30288"/>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a:latin typeface="Tahoma" panose="020B0604030504040204" pitchFamily="34" charset="0"/>
              <a:ea typeface="Tahoma" panose="020B0604030504040204" pitchFamily="34" charset="0"/>
              <a:cs typeface="Tahoma" panose="020B0604030504040204" pitchFamily="34" charset="0"/>
            </a:rPr>
            <a:t>Who has this problem?</a:t>
          </a:r>
          <a:endParaRPr lang="en-US" sz="3700" kern="1200" dirty="0">
            <a:latin typeface="Tahoma" panose="020B0604030504040204" pitchFamily="34" charset="0"/>
            <a:ea typeface="Tahoma" panose="020B0604030504040204" pitchFamily="34" charset="0"/>
            <a:cs typeface="Tahoma" panose="020B0604030504040204" pitchFamily="34" charset="0"/>
          </a:endParaRPr>
        </a:p>
      </dsp:txBody>
      <dsp:txXfrm>
        <a:off x="3405187" y="842168"/>
        <a:ext cx="3095624" cy="1857375"/>
      </dsp:txXfrm>
    </dsp:sp>
    <dsp:sp modelId="{D2E2EF3E-2194-430A-AFE8-6FE0742E7609}">
      <dsp:nvSpPr>
        <dsp:cNvPr id="0" name=""/>
        <dsp:cNvSpPr/>
      </dsp:nvSpPr>
      <dsp:spPr>
        <a:xfrm>
          <a:off x="6810375" y="842168"/>
          <a:ext cx="3095624" cy="1857375"/>
        </a:xfrm>
        <a:prstGeom prst="rect">
          <a:avLst/>
        </a:prstGeom>
        <a:gradFill rotWithShape="0">
          <a:gsLst>
            <a:gs pos="0">
              <a:schemeClr val="accent3">
                <a:shade val="50000"/>
                <a:hueOff val="73467"/>
                <a:satOff val="-10587"/>
                <a:lumOff val="30288"/>
                <a:alphaOff val="0"/>
                <a:tint val="94000"/>
                <a:satMod val="105000"/>
                <a:lumMod val="102000"/>
              </a:schemeClr>
            </a:gs>
            <a:gs pos="100000">
              <a:schemeClr val="accent3">
                <a:shade val="50000"/>
                <a:hueOff val="73467"/>
                <a:satOff val="-10587"/>
                <a:lumOff val="30288"/>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a:latin typeface="Tahoma" panose="020B0604030504040204" pitchFamily="34" charset="0"/>
              <a:ea typeface="Tahoma" panose="020B0604030504040204" pitchFamily="34" charset="0"/>
              <a:cs typeface="Tahoma" panose="020B0604030504040204" pitchFamily="34" charset="0"/>
            </a:rPr>
            <a:t>Why should this problem be solved?</a:t>
          </a:r>
          <a:endParaRPr lang="en-US" sz="3700" kern="1200" dirty="0">
            <a:latin typeface="Tahoma" panose="020B0604030504040204" pitchFamily="34" charset="0"/>
            <a:ea typeface="Tahoma" panose="020B0604030504040204" pitchFamily="34" charset="0"/>
            <a:cs typeface="Tahoma" panose="020B0604030504040204" pitchFamily="34" charset="0"/>
          </a:endParaRPr>
        </a:p>
      </dsp:txBody>
      <dsp:txXfrm>
        <a:off x="6810375" y="842168"/>
        <a:ext cx="3095624" cy="18573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48E4BD-BFA0-4110-9CB1-801BDB5FECEF}">
      <dsp:nvSpPr>
        <dsp:cNvPr id="0" name=""/>
        <dsp:cNvSpPr/>
      </dsp:nvSpPr>
      <dsp:spPr>
        <a:xfrm>
          <a:off x="0" y="842168"/>
          <a:ext cx="3095624" cy="1857375"/>
        </a:xfrm>
        <a:prstGeom prst="rect">
          <a:avLst/>
        </a:prstGeom>
        <a:gradFill rotWithShape="0">
          <a:gsLst>
            <a:gs pos="0">
              <a:schemeClr val="accent3">
                <a:shade val="50000"/>
                <a:hueOff val="0"/>
                <a:satOff val="0"/>
                <a:lumOff val="0"/>
                <a:alphaOff val="0"/>
                <a:tint val="94000"/>
                <a:satMod val="105000"/>
                <a:lumMod val="102000"/>
              </a:schemeClr>
            </a:gs>
            <a:gs pos="100000">
              <a:schemeClr val="accent3">
                <a:shade val="50000"/>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a:latin typeface="Tahoma" panose="020B0604030504040204" pitchFamily="34" charset="0"/>
              <a:ea typeface="Tahoma" panose="020B0604030504040204" pitchFamily="34" charset="0"/>
              <a:cs typeface="Tahoma" panose="020B0604030504040204" pitchFamily="34" charset="0"/>
            </a:rPr>
            <a:t>What is Safe Commute</a:t>
          </a:r>
          <a:endParaRPr lang="en-US" sz="3900" kern="1200" dirty="0">
            <a:latin typeface="Tahoma" panose="020B0604030504040204" pitchFamily="34" charset="0"/>
            <a:ea typeface="Tahoma" panose="020B0604030504040204" pitchFamily="34" charset="0"/>
            <a:cs typeface="Tahoma" panose="020B0604030504040204" pitchFamily="34" charset="0"/>
          </a:endParaRPr>
        </a:p>
      </dsp:txBody>
      <dsp:txXfrm>
        <a:off x="0" y="842168"/>
        <a:ext cx="3095624" cy="1857375"/>
      </dsp:txXfrm>
    </dsp:sp>
    <dsp:sp modelId="{6D706FC2-ECD9-4E3A-BF0B-8ADB368FA8AC}">
      <dsp:nvSpPr>
        <dsp:cNvPr id="0" name=""/>
        <dsp:cNvSpPr/>
      </dsp:nvSpPr>
      <dsp:spPr>
        <a:xfrm>
          <a:off x="3405187" y="842168"/>
          <a:ext cx="3095624" cy="1857375"/>
        </a:xfrm>
        <a:prstGeom prst="rect">
          <a:avLst/>
        </a:prstGeom>
        <a:gradFill rotWithShape="0">
          <a:gsLst>
            <a:gs pos="0">
              <a:schemeClr val="accent3">
                <a:shade val="50000"/>
                <a:hueOff val="73467"/>
                <a:satOff val="-10587"/>
                <a:lumOff val="30288"/>
                <a:alphaOff val="0"/>
                <a:tint val="94000"/>
                <a:satMod val="105000"/>
                <a:lumMod val="102000"/>
              </a:schemeClr>
            </a:gs>
            <a:gs pos="100000">
              <a:schemeClr val="accent3">
                <a:shade val="50000"/>
                <a:hueOff val="73467"/>
                <a:satOff val="-10587"/>
                <a:lumOff val="30288"/>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a:latin typeface="Tahoma" panose="020B0604030504040204" pitchFamily="34" charset="0"/>
              <a:ea typeface="Tahoma" panose="020B0604030504040204" pitchFamily="34" charset="0"/>
              <a:cs typeface="Tahoma" panose="020B0604030504040204" pitchFamily="34" charset="0"/>
            </a:rPr>
            <a:t>Why Safe Commute</a:t>
          </a:r>
          <a:endParaRPr lang="en-US" sz="3900" kern="1200" dirty="0">
            <a:latin typeface="Tahoma" panose="020B0604030504040204" pitchFamily="34" charset="0"/>
            <a:ea typeface="Tahoma" panose="020B0604030504040204" pitchFamily="34" charset="0"/>
            <a:cs typeface="Tahoma" panose="020B0604030504040204" pitchFamily="34" charset="0"/>
          </a:endParaRPr>
        </a:p>
      </dsp:txBody>
      <dsp:txXfrm>
        <a:off x="3405187" y="842168"/>
        <a:ext cx="3095624" cy="1857375"/>
      </dsp:txXfrm>
    </dsp:sp>
    <dsp:sp modelId="{08E9A14D-ED41-4B6F-ADE3-8982B6CDB394}">
      <dsp:nvSpPr>
        <dsp:cNvPr id="0" name=""/>
        <dsp:cNvSpPr/>
      </dsp:nvSpPr>
      <dsp:spPr>
        <a:xfrm>
          <a:off x="6810375" y="842168"/>
          <a:ext cx="3095624" cy="1857375"/>
        </a:xfrm>
        <a:prstGeom prst="rect">
          <a:avLst/>
        </a:prstGeom>
        <a:gradFill rotWithShape="0">
          <a:gsLst>
            <a:gs pos="0">
              <a:schemeClr val="accent3">
                <a:shade val="50000"/>
                <a:hueOff val="73467"/>
                <a:satOff val="-10587"/>
                <a:lumOff val="30288"/>
                <a:alphaOff val="0"/>
                <a:tint val="94000"/>
                <a:satMod val="105000"/>
                <a:lumMod val="102000"/>
              </a:schemeClr>
            </a:gs>
            <a:gs pos="100000">
              <a:schemeClr val="accent3">
                <a:shade val="50000"/>
                <a:hueOff val="73467"/>
                <a:satOff val="-10587"/>
                <a:lumOff val="30288"/>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a:latin typeface="Tahoma" panose="020B0604030504040204" pitchFamily="34" charset="0"/>
              <a:ea typeface="Tahoma" panose="020B0604030504040204" pitchFamily="34" charset="0"/>
              <a:cs typeface="Tahoma" panose="020B0604030504040204" pitchFamily="34" charset="0"/>
            </a:rPr>
            <a:t>How does it work?</a:t>
          </a:r>
          <a:endParaRPr lang="en-US" sz="3900" kern="1200" dirty="0">
            <a:latin typeface="Tahoma" panose="020B0604030504040204" pitchFamily="34" charset="0"/>
            <a:ea typeface="Tahoma" panose="020B0604030504040204" pitchFamily="34" charset="0"/>
            <a:cs typeface="Tahoma" panose="020B0604030504040204" pitchFamily="34" charset="0"/>
          </a:endParaRPr>
        </a:p>
      </dsp:txBody>
      <dsp:txXfrm>
        <a:off x="6810375" y="842168"/>
        <a:ext cx="3095624" cy="18573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590465-6B38-43B2-9019-93F48A85A718}">
      <dsp:nvSpPr>
        <dsp:cNvPr id="0" name=""/>
        <dsp:cNvSpPr/>
      </dsp:nvSpPr>
      <dsp:spPr>
        <a:xfrm>
          <a:off x="170370" y="708"/>
          <a:ext cx="4207888" cy="1942207"/>
        </a:xfrm>
        <a:prstGeom prst="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dirty="0">
              <a:latin typeface="Gill Sans MT" panose="020B0502020104020203" pitchFamily="34" charset="0"/>
            </a:rPr>
            <a:t>Project also lays focus on updating the number of vacant seats in a particular bus to the client-side app users. </a:t>
          </a:r>
        </a:p>
      </dsp:txBody>
      <dsp:txXfrm>
        <a:off x="170370" y="708"/>
        <a:ext cx="4207888" cy="1942207"/>
      </dsp:txXfrm>
    </dsp:sp>
    <dsp:sp modelId="{583B222F-62BB-4752-A529-777691E05071}">
      <dsp:nvSpPr>
        <dsp:cNvPr id="0" name=""/>
        <dsp:cNvSpPr/>
      </dsp:nvSpPr>
      <dsp:spPr>
        <a:xfrm>
          <a:off x="205426" y="2266616"/>
          <a:ext cx="4161146" cy="1942207"/>
        </a:xfrm>
        <a:prstGeom prst="rect">
          <a:avLst/>
        </a:prstGeom>
        <a:solidFill>
          <a:schemeClr val="accent3">
            <a:hueOff val="-1234063"/>
            <a:satOff val="-21671"/>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dirty="0">
              <a:latin typeface="Gill Sans MT" panose="020B0502020104020203" pitchFamily="34" charset="0"/>
            </a:rPr>
            <a:t>In this way, our fellow passengers waiting for a bus to start their day off can make the possible permutations and combinations to see if they would  win a seat in the public bus</a:t>
          </a:r>
          <a:endParaRPr lang="en-IN" sz="2200" kern="1200" dirty="0">
            <a:latin typeface="Gill Sans MT" panose="020B0502020104020203" pitchFamily="34" charset="0"/>
          </a:endParaRPr>
        </a:p>
      </dsp:txBody>
      <dsp:txXfrm>
        <a:off x="205426" y="2266616"/>
        <a:ext cx="4161146" cy="19422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91851-7AC1-4F4E-BDFD-FEF67A9DB5E4}">
      <dsp:nvSpPr>
        <dsp:cNvPr id="0" name=""/>
        <dsp:cNvSpPr/>
      </dsp:nvSpPr>
      <dsp:spPr>
        <a:xfrm>
          <a:off x="245644" y="3177"/>
          <a:ext cx="5901298" cy="2464642"/>
        </a:xfrm>
        <a:prstGeom prst="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just" defTabSz="889000" rtl="0">
            <a:lnSpc>
              <a:spcPct val="90000"/>
            </a:lnSpc>
            <a:spcBef>
              <a:spcPct val="0"/>
            </a:spcBef>
            <a:spcAft>
              <a:spcPct val="35000"/>
            </a:spcAft>
            <a:buNone/>
          </a:pPr>
          <a:r>
            <a:rPr lang="en-US" sz="2000" kern="1200" dirty="0">
              <a:latin typeface="Gill Sans MT" panose="020B0502020104020203" pitchFamily="34" charset="0"/>
              <a:ea typeface="+mn-ea"/>
              <a:cs typeface="+mn-cs"/>
            </a:rPr>
            <a:t>Safe Commute seems divergent as this project  not only counts the number of passengers onboard but also tends to update the count of the people inside the bus in real time.  Commuters through get updated of this information through a mobile APP so that they can track and decide on to board the bus. Passengers waiting at Bus Stop can also visualize the accommodation count on the Display board in Bus</a:t>
          </a:r>
          <a:endParaRPr lang="en-IN" sz="2000" kern="1200" dirty="0">
            <a:latin typeface="Gill Sans MT" panose="020B0502020104020203" pitchFamily="34" charset="0"/>
            <a:ea typeface="+mn-ea"/>
            <a:cs typeface="+mn-cs"/>
          </a:endParaRPr>
        </a:p>
      </dsp:txBody>
      <dsp:txXfrm>
        <a:off x="245644" y="3177"/>
        <a:ext cx="5901298" cy="2464642"/>
      </dsp:txXfrm>
    </dsp:sp>
    <dsp:sp modelId="{03A1F0F0-7F98-474F-9619-2B5666DDB86E}">
      <dsp:nvSpPr>
        <dsp:cNvPr id="0" name=""/>
        <dsp:cNvSpPr/>
      </dsp:nvSpPr>
      <dsp:spPr>
        <a:xfrm>
          <a:off x="245644" y="2878593"/>
          <a:ext cx="5901298" cy="2464642"/>
        </a:xfrm>
        <a:prstGeom prst="rect">
          <a:avLst/>
        </a:prstGeom>
        <a:solidFill>
          <a:schemeClr val="accent3">
            <a:hueOff val="-1234063"/>
            <a:satOff val="-21671"/>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just" defTabSz="977900" rtl="0">
            <a:lnSpc>
              <a:spcPct val="90000"/>
            </a:lnSpc>
            <a:spcBef>
              <a:spcPct val="0"/>
            </a:spcBef>
            <a:spcAft>
              <a:spcPct val="35000"/>
            </a:spcAft>
            <a:buNone/>
          </a:pPr>
          <a:r>
            <a:rPr lang="en-US" sz="2000" kern="1200" dirty="0">
              <a:latin typeface="Gill Sans MT" panose="020B0502020104020203" pitchFamily="34" charset="0"/>
              <a:ea typeface="+mn-ea"/>
              <a:cs typeface="+mn-cs"/>
            </a:rPr>
            <a:t>During a pandemic when the government expects the people to strictly adhere to the laid down rules of </a:t>
          </a:r>
          <a:r>
            <a:rPr lang="en-US" sz="2000" kern="1200" dirty="0" err="1">
              <a:latin typeface="Gill Sans MT" panose="020B0502020104020203" pitchFamily="34" charset="0"/>
              <a:ea typeface="+mn-ea"/>
              <a:cs typeface="+mn-cs"/>
            </a:rPr>
            <a:t>Covid</a:t>
          </a:r>
          <a:r>
            <a:rPr lang="en-US" sz="2000" kern="1200" dirty="0">
              <a:latin typeface="Gill Sans MT" panose="020B0502020104020203" pitchFamily="34" charset="0"/>
              <a:ea typeface="+mn-ea"/>
              <a:cs typeface="+mn-cs"/>
            </a:rPr>
            <a:t> -19 Lockdown, we are anticipated to obey  to the rules and practice social distancing to the maximum to avoid the accustomed over crowded buses. </a:t>
          </a:r>
          <a:endParaRPr lang="en-IN" sz="2000" kern="1200" dirty="0">
            <a:latin typeface="Gill Sans MT" panose="020B0502020104020203" pitchFamily="34" charset="0"/>
            <a:ea typeface="+mn-ea"/>
            <a:cs typeface="+mn-cs"/>
          </a:endParaRPr>
        </a:p>
      </dsp:txBody>
      <dsp:txXfrm>
        <a:off x="245644" y="2878593"/>
        <a:ext cx="5901298" cy="24646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9DA5DC-ED8E-40B5-B005-5E223186D94F}">
      <dsp:nvSpPr>
        <dsp:cNvPr id="0" name=""/>
        <dsp:cNvSpPr/>
      </dsp:nvSpPr>
      <dsp:spPr>
        <a:xfrm rot="10800000">
          <a:off x="682739" y="2864"/>
          <a:ext cx="9811702" cy="1440699"/>
        </a:xfrm>
        <a:prstGeom prst="homePlate">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308" tIns="76200" rIns="14224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Gill Sans MT" panose="020B0502020104020203" pitchFamily="34" charset="0"/>
            </a:rPr>
            <a:t>Two sensors, one  at the entry and exit doors each are to be affixed in a bus.  As soon as a passenger gets into the bus, the sensor detects the person and automatically starts the Increment or Decrement.  Once the counter reaches the desired limit, an alarm is activated to the bus personnel to notify and he can be alert not to stop or add any more passengers.</a:t>
          </a:r>
          <a:endParaRPr lang="en-IN" sz="2000" kern="1200" dirty="0">
            <a:latin typeface="Gill Sans MT" panose="020B0502020104020203" pitchFamily="34" charset="0"/>
          </a:endParaRPr>
        </a:p>
      </dsp:txBody>
      <dsp:txXfrm rot="10800000">
        <a:off x="1042914" y="2864"/>
        <a:ext cx="9451527" cy="1440699"/>
      </dsp:txXfrm>
    </dsp:sp>
    <dsp:sp modelId="{F510C7B5-CCAD-4918-9261-D668F3748274}">
      <dsp:nvSpPr>
        <dsp:cNvPr id="0" name=""/>
        <dsp:cNvSpPr/>
      </dsp:nvSpPr>
      <dsp:spPr>
        <a:xfrm>
          <a:off x="229132" y="14404"/>
          <a:ext cx="1440699" cy="1440699"/>
        </a:xfrm>
        <a:prstGeom prst="ellipse">
          <a:avLst/>
        </a:prstGeom>
        <a:blipFill rotWithShape="1">
          <a:blip xmlns:r="http://schemas.openxmlformats.org/officeDocument/2006/relationships" r:embed="rId1"/>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C2292A5-7384-47BA-ABC1-C95B3DC7DF09}">
      <dsp:nvSpPr>
        <dsp:cNvPr id="0" name=""/>
        <dsp:cNvSpPr/>
      </dsp:nvSpPr>
      <dsp:spPr>
        <a:xfrm rot="10800000">
          <a:off x="682739" y="1873623"/>
          <a:ext cx="9811702" cy="1440699"/>
        </a:xfrm>
        <a:prstGeom prst="homePlate">
          <a:avLst/>
        </a:prstGeom>
        <a:solidFill>
          <a:schemeClr val="accent3">
            <a:hueOff val="-617032"/>
            <a:satOff val="-10836"/>
            <a:lumOff val="-196"/>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308" tIns="76200" rIns="14224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Gill Sans MT" panose="020B0502020104020203" pitchFamily="34" charset="0"/>
            </a:rPr>
            <a:t>The data collected by the sensor will be updated on IBM Cloud simultaneously through a gateway device in the bus.</a:t>
          </a:r>
          <a:endParaRPr lang="en-IN" sz="2000" kern="1200" dirty="0">
            <a:latin typeface="Gill Sans MT" panose="020B0502020104020203" pitchFamily="34" charset="0"/>
          </a:endParaRPr>
        </a:p>
      </dsp:txBody>
      <dsp:txXfrm rot="10800000">
        <a:off x="1042914" y="1873623"/>
        <a:ext cx="9451527" cy="1440699"/>
      </dsp:txXfrm>
    </dsp:sp>
    <dsp:sp modelId="{A2080C71-35EE-4438-8608-8F5A310BCC23}">
      <dsp:nvSpPr>
        <dsp:cNvPr id="0" name=""/>
        <dsp:cNvSpPr/>
      </dsp:nvSpPr>
      <dsp:spPr>
        <a:xfrm>
          <a:off x="229132" y="1884731"/>
          <a:ext cx="1440699" cy="1440699"/>
        </a:xfrm>
        <a:prstGeom prst="ellipse">
          <a:avLst/>
        </a:prstGeom>
        <a:blipFill dpi="0" rotWithShape="1">
          <a:blip xmlns:r="http://schemas.openxmlformats.org/officeDocument/2006/relationships" r:embed="rId2"/>
          <a:srcRect/>
          <a:stretch>
            <a:fillRect t="833" b="-833"/>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30EE329-D60D-44FE-AD81-2E87C675F61B}">
      <dsp:nvSpPr>
        <dsp:cNvPr id="0" name=""/>
        <dsp:cNvSpPr/>
      </dsp:nvSpPr>
      <dsp:spPr>
        <a:xfrm rot="10800000">
          <a:off x="682739" y="3744382"/>
          <a:ext cx="9811702" cy="1440699"/>
        </a:xfrm>
        <a:prstGeom prst="homePlate">
          <a:avLst/>
        </a:prstGeom>
        <a:solidFill>
          <a:schemeClr val="accent3">
            <a:hueOff val="-1234063"/>
            <a:satOff val="-21671"/>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308" tIns="76200" rIns="14224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Gill Sans MT" panose="020B0502020104020203" pitchFamily="34" charset="0"/>
            </a:rPr>
            <a:t>From the cloud platform, the required information will be updated on an IBM IOT Platform( IBM Watson) from where the public people can view the availability of vacant seats by entering their place of destination. ( Specifying the name of the Bus Stand) In this way the public people can plan their journey in advance and real time</a:t>
          </a:r>
          <a:endParaRPr lang="en-IN" sz="2000" kern="1200" dirty="0">
            <a:latin typeface="Gill Sans MT" panose="020B0502020104020203" pitchFamily="34" charset="0"/>
          </a:endParaRPr>
        </a:p>
      </dsp:txBody>
      <dsp:txXfrm rot="10800000">
        <a:off x="1042914" y="3744382"/>
        <a:ext cx="9451527" cy="1440699"/>
      </dsp:txXfrm>
    </dsp:sp>
    <dsp:sp modelId="{204FF3BA-95F9-45CF-B4C4-8E17AAA9DDA9}">
      <dsp:nvSpPr>
        <dsp:cNvPr id="0" name=""/>
        <dsp:cNvSpPr/>
      </dsp:nvSpPr>
      <dsp:spPr>
        <a:xfrm>
          <a:off x="229132" y="3747246"/>
          <a:ext cx="1440699" cy="1440699"/>
        </a:xfrm>
        <a:prstGeom prst="ellipse">
          <a:avLst/>
        </a:prstGeom>
        <a:blipFill rotWithShape="1">
          <a:blip xmlns:r="http://schemas.openxmlformats.org/officeDocument/2006/relationships" r:embed="rId3"/>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48E4BD-BFA0-4110-9CB1-801BDB5FECEF}">
      <dsp:nvSpPr>
        <dsp:cNvPr id="0" name=""/>
        <dsp:cNvSpPr/>
      </dsp:nvSpPr>
      <dsp:spPr>
        <a:xfrm>
          <a:off x="0" y="842168"/>
          <a:ext cx="3095624" cy="1857375"/>
        </a:xfrm>
        <a:prstGeom prst="rect">
          <a:avLst/>
        </a:prstGeom>
        <a:gradFill rotWithShape="0">
          <a:gsLst>
            <a:gs pos="0">
              <a:schemeClr val="accent3">
                <a:shade val="50000"/>
                <a:hueOff val="0"/>
                <a:satOff val="0"/>
                <a:lumOff val="0"/>
                <a:alphaOff val="0"/>
                <a:tint val="94000"/>
                <a:satMod val="105000"/>
                <a:lumMod val="102000"/>
              </a:schemeClr>
            </a:gs>
            <a:gs pos="100000">
              <a:schemeClr val="accent3">
                <a:shade val="50000"/>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latin typeface="Tahoma" panose="020B0604030504040204" pitchFamily="34" charset="0"/>
              <a:ea typeface="Tahoma" panose="020B0604030504040204" pitchFamily="34" charset="0"/>
              <a:cs typeface="Tahoma" panose="020B0604030504040204" pitchFamily="34" charset="0"/>
            </a:rPr>
            <a:t>Benefits</a:t>
          </a:r>
        </a:p>
        <a:p>
          <a:pPr marL="0" lvl="0" indent="0" algn="ctr" defTabSz="1644650">
            <a:lnSpc>
              <a:spcPct val="90000"/>
            </a:lnSpc>
            <a:spcBef>
              <a:spcPct val="0"/>
            </a:spcBef>
            <a:spcAft>
              <a:spcPct val="35000"/>
            </a:spcAft>
            <a:buNone/>
          </a:pPr>
          <a:r>
            <a:rPr lang="en-US" sz="3700" kern="1200" dirty="0">
              <a:latin typeface="Tahoma" panose="020B0604030504040204" pitchFamily="34" charset="0"/>
              <a:ea typeface="Tahoma" panose="020B0604030504040204" pitchFamily="34" charset="0"/>
              <a:cs typeface="Tahoma" panose="020B0604030504040204" pitchFamily="34" charset="0"/>
            </a:rPr>
            <a:t>Government</a:t>
          </a:r>
        </a:p>
      </dsp:txBody>
      <dsp:txXfrm>
        <a:off x="0" y="842168"/>
        <a:ext cx="3095624" cy="1857375"/>
      </dsp:txXfrm>
    </dsp:sp>
    <dsp:sp modelId="{AE11BCE8-5495-4ECD-8234-135AD32D30B3}">
      <dsp:nvSpPr>
        <dsp:cNvPr id="0" name=""/>
        <dsp:cNvSpPr/>
      </dsp:nvSpPr>
      <dsp:spPr>
        <a:xfrm>
          <a:off x="3405187" y="842168"/>
          <a:ext cx="3095624" cy="1857375"/>
        </a:xfrm>
        <a:prstGeom prst="rect">
          <a:avLst/>
        </a:prstGeom>
        <a:gradFill rotWithShape="0">
          <a:gsLst>
            <a:gs pos="0">
              <a:schemeClr val="accent3">
                <a:shade val="50000"/>
                <a:hueOff val="73467"/>
                <a:satOff val="-10587"/>
                <a:lumOff val="30288"/>
                <a:alphaOff val="0"/>
                <a:tint val="94000"/>
                <a:satMod val="105000"/>
                <a:lumMod val="102000"/>
              </a:schemeClr>
            </a:gs>
            <a:gs pos="100000">
              <a:schemeClr val="accent3">
                <a:shade val="50000"/>
                <a:hueOff val="73467"/>
                <a:satOff val="-10587"/>
                <a:lumOff val="30288"/>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latin typeface="Tahoma" panose="020B0604030504040204" pitchFamily="34" charset="0"/>
              <a:ea typeface="Tahoma" panose="020B0604030504040204" pitchFamily="34" charset="0"/>
              <a:cs typeface="Tahoma" panose="020B0604030504040204" pitchFamily="34" charset="0"/>
            </a:rPr>
            <a:t>Benefits Public and Owners</a:t>
          </a:r>
        </a:p>
      </dsp:txBody>
      <dsp:txXfrm>
        <a:off x="3405187" y="842168"/>
        <a:ext cx="3095624" cy="1857375"/>
      </dsp:txXfrm>
    </dsp:sp>
    <dsp:sp modelId="{6D706FC2-ECD9-4E3A-BF0B-8ADB368FA8AC}">
      <dsp:nvSpPr>
        <dsp:cNvPr id="0" name=""/>
        <dsp:cNvSpPr/>
      </dsp:nvSpPr>
      <dsp:spPr>
        <a:xfrm>
          <a:off x="6810375" y="842168"/>
          <a:ext cx="3095624" cy="1857375"/>
        </a:xfrm>
        <a:prstGeom prst="rect">
          <a:avLst/>
        </a:prstGeom>
        <a:gradFill rotWithShape="0">
          <a:gsLst>
            <a:gs pos="0">
              <a:schemeClr val="accent3">
                <a:shade val="50000"/>
                <a:hueOff val="73467"/>
                <a:satOff val="-10587"/>
                <a:lumOff val="30288"/>
                <a:alphaOff val="0"/>
                <a:tint val="94000"/>
                <a:satMod val="105000"/>
                <a:lumMod val="102000"/>
              </a:schemeClr>
            </a:gs>
            <a:gs pos="100000">
              <a:schemeClr val="accent3">
                <a:shade val="50000"/>
                <a:hueOff val="73467"/>
                <a:satOff val="-10587"/>
                <a:lumOff val="30288"/>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latin typeface="Tahoma" panose="020B0604030504040204" pitchFamily="34" charset="0"/>
              <a:ea typeface="Tahoma" panose="020B0604030504040204" pitchFamily="34" charset="0"/>
              <a:cs typeface="Tahoma" panose="020B0604030504040204" pitchFamily="34" charset="0"/>
            </a:rPr>
            <a:t>Future Use cases</a:t>
          </a:r>
        </a:p>
      </dsp:txBody>
      <dsp:txXfrm>
        <a:off x="6810375" y="842168"/>
        <a:ext cx="3095624" cy="185737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681D65-C28A-4E3A-AE09-D5E448CE142B}">
      <dsp:nvSpPr>
        <dsp:cNvPr id="0" name=""/>
        <dsp:cNvSpPr/>
      </dsp:nvSpPr>
      <dsp:spPr>
        <a:xfrm>
          <a:off x="5171254" y="3799"/>
          <a:ext cx="1926448" cy="1252191"/>
        </a:xfrm>
        <a:prstGeom prst="roundRect">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Gill Sans MT" panose="020B0502020104020203" pitchFamily="34" charset="0"/>
            </a:rPr>
            <a:t>Ensure social distancing in buses</a:t>
          </a:r>
          <a:endParaRPr lang="en-IN" sz="1800" kern="1200" dirty="0">
            <a:latin typeface="Gill Sans MT" panose="020B0502020104020203" pitchFamily="34" charset="0"/>
          </a:endParaRPr>
        </a:p>
      </dsp:txBody>
      <dsp:txXfrm>
        <a:off x="5232381" y="64926"/>
        <a:ext cx="1804194" cy="1129937"/>
      </dsp:txXfrm>
    </dsp:sp>
    <dsp:sp modelId="{018FE049-995E-4DB7-9E1C-69CEB8E899F2}">
      <dsp:nvSpPr>
        <dsp:cNvPr id="0" name=""/>
        <dsp:cNvSpPr/>
      </dsp:nvSpPr>
      <dsp:spPr>
        <a:xfrm>
          <a:off x="3652010" y="629750"/>
          <a:ext cx="5005762" cy="5005762"/>
        </a:xfrm>
        <a:custGeom>
          <a:avLst/>
          <a:gdLst/>
          <a:ahLst/>
          <a:cxnLst/>
          <a:rect l="0" t="0" r="0" b="0"/>
          <a:pathLst>
            <a:path>
              <a:moveTo>
                <a:pt x="3459186" y="189897"/>
              </a:moveTo>
              <a:arcTo wR="2502881" hR="2502881" stAng="17547761" swAng="1992623"/>
            </a:path>
          </a:pathLst>
        </a:custGeom>
        <a:noFill/>
        <a:ln w="9525" cap="flat" cmpd="sng" algn="ctr">
          <a:solidFill>
            <a:schemeClr val="accent3">
              <a:hueOff val="0"/>
              <a:satOff val="0"/>
              <a:lumOff val="0"/>
              <a:alphaOff val="0"/>
            </a:schemeClr>
          </a:solidFill>
          <a:prstDash val="solid"/>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DFD4FF5B-C0B2-4521-98EA-4681C169653D}">
      <dsp:nvSpPr>
        <dsp:cNvPr id="0" name=""/>
        <dsp:cNvSpPr/>
      </dsp:nvSpPr>
      <dsp:spPr>
        <a:xfrm>
          <a:off x="7572174" y="1733288"/>
          <a:ext cx="1926448" cy="1252191"/>
        </a:xfrm>
        <a:prstGeom prst="roundRect">
          <a:avLst/>
        </a:prstGeom>
        <a:gradFill rotWithShape="0">
          <a:gsLst>
            <a:gs pos="0">
              <a:schemeClr val="accent3">
                <a:hueOff val="-308516"/>
                <a:satOff val="-5418"/>
                <a:lumOff val="-98"/>
                <a:alphaOff val="0"/>
                <a:tint val="94000"/>
                <a:satMod val="105000"/>
                <a:lumMod val="102000"/>
              </a:schemeClr>
            </a:gs>
            <a:gs pos="100000">
              <a:schemeClr val="accent3">
                <a:hueOff val="-308516"/>
                <a:satOff val="-5418"/>
                <a:lumOff val="-98"/>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Gill Sans MT" panose="020B0502020104020203" pitchFamily="34" charset="0"/>
            </a:rPr>
            <a:t>Keep tracks of bus records less paperwork / manual work</a:t>
          </a:r>
          <a:endParaRPr lang="en-IN" sz="1800" kern="1200" dirty="0">
            <a:latin typeface="Gill Sans MT" panose="020B0502020104020203" pitchFamily="34" charset="0"/>
          </a:endParaRPr>
        </a:p>
      </dsp:txBody>
      <dsp:txXfrm>
        <a:off x="7633301" y="1794415"/>
        <a:ext cx="1804194" cy="1129937"/>
      </dsp:txXfrm>
    </dsp:sp>
    <dsp:sp modelId="{34B6EC8A-F1F6-48CE-869F-8D7D28186D53}">
      <dsp:nvSpPr>
        <dsp:cNvPr id="0" name=""/>
        <dsp:cNvSpPr/>
      </dsp:nvSpPr>
      <dsp:spPr>
        <a:xfrm>
          <a:off x="3652136" y="629936"/>
          <a:ext cx="5005762" cy="5005762"/>
        </a:xfrm>
        <a:custGeom>
          <a:avLst/>
          <a:gdLst/>
          <a:ahLst/>
          <a:cxnLst/>
          <a:rect l="0" t="0" r="0" b="0"/>
          <a:pathLst>
            <a:path>
              <a:moveTo>
                <a:pt x="5002314" y="2371548"/>
              </a:moveTo>
              <a:arcTo wR="2502881" hR="2502881" stAng="21419530" swAng="2197103"/>
            </a:path>
          </a:pathLst>
        </a:custGeom>
        <a:noFill/>
        <a:ln w="9525" cap="flat" cmpd="sng" algn="ctr">
          <a:solidFill>
            <a:schemeClr val="accent3">
              <a:hueOff val="-308516"/>
              <a:satOff val="-5418"/>
              <a:lumOff val="-98"/>
              <a:alphaOff val="0"/>
            </a:schemeClr>
          </a:solidFill>
          <a:prstDash val="solid"/>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6B5C627D-26C8-4809-BB95-2B4FB8AB0A44}">
      <dsp:nvSpPr>
        <dsp:cNvPr id="0" name=""/>
        <dsp:cNvSpPr/>
      </dsp:nvSpPr>
      <dsp:spPr>
        <a:xfrm>
          <a:off x="6662950" y="4531595"/>
          <a:ext cx="1926448" cy="1252191"/>
        </a:xfrm>
        <a:prstGeom prst="roundRect">
          <a:avLst/>
        </a:prstGeom>
        <a:gradFill rotWithShape="0">
          <a:gsLst>
            <a:gs pos="0">
              <a:schemeClr val="accent3">
                <a:hueOff val="-617032"/>
                <a:satOff val="-10836"/>
                <a:lumOff val="-196"/>
                <a:alphaOff val="0"/>
                <a:tint val="94000"/>
                <a:satMod val="105000"/>
                <a:lumMod val="102000"/>
              </a:schemeClr>
            </a:gs>
            <a:gs pos="100000">
              <a:schemeClr val="accent3">
                <a:hueOff val="-617032"/>
                <a:satOff val="-10836"/>
                <a:lumOff val="-196"/>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latin typeface="Gill Sans MT" panose="020B0502020104020203" pitchFamily="34" charset="0"/>
            </a:rPr>
            <a:t>Better Frequency management, Route tracking</a:t>
          </a:r>
        </a:p>
      </dsp:txBody>
      <dsp:txXfrm>
        <a:off x="6724077" y="4592722"/>
        <a:ext cx="1804194" cy="1129937"/>
      </dsp:txXfrm>
    </dsp:sp>
    <dsp:sp modelId="{C3E9A9C5-E182-41A0-B701-6E3F5857E62F}">
      <dsp:nvSpPr>
        <dsp:cNvPr id="0" name=""/>
        <dsp:cNvSpPr/>
      </dsp:nvSpPr>
      <dsp:spPr>
        <a:xfrm>
          <a:off x="3652136" y="629936"/>
          <a:ext cx="5005762" cy="5005762"/>
        </a:xfrm>
        <a:custGeom>
          <a:avLst/>
          <a:gdLst/>
          <a:ahLst/>
          <a:cxnLst/>
          <a:rect l="0" t="0" r="0" b="0"/>
          <a:pathLst>
            <a:path>
              <a:moveTo>
                <a:pt x="3000862" y="4955722"/>
              </a:moveTo>
              <a:arcTo wR="2502881" hR="2502881" stAng="4711420" swAng="1377160"/>
            </a:path>
          </a:pathLst>
        </a:custGeom>
        <a:noFill/>
        <a:ln w="9525" cap="flat" cmpd="sng" algn="ctr">
          <a:solidFill>
            <a:schemeClr val="accent3">
              <a:hueOff val="-617032"/>
              <a:satOff val="-10836"/>
              <a:lumOff val="-196"/>
              <a:alphaOff val="0"/>
            </a:schemeClr>
          </a:solidFill>
          <a:prstDash val="solid"/>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05E54E82-E70C-4F45-A85E-4EC07F5E10CB}">
      <dsp:nvSpPr>
        <dsp:cNvPr id="0" name=""/>
        <dsp:cNvSpPr/>
      </dsp:nvSpPr>
      <dsp:spPr>
        <a:xfrm>
          <a:off x="3720636" y="4531595"/>
          <a:ext cx="1926448" cy="1252191"/>
        </a:xfrm>
        <a:prstGeom prst="roundRect">
          <a:avLst/>
        </a:prstGeom>
        <a:gradFill rotWithShape="0">
          <a:gsLst>
            <a:gs pos="0">
              <a:schemeClr val="accent3">
                <a:hueOff val="-925547"/>
                <a:satOff val="-16253"/>
                <a:lumOff val="-294"/>
                <a:alphaOff val="0"/>
                <a:tint val="94000"/>
                <a:satMod val="105000"/>
                <a:lumMod val="102000"/>
              </a:schemeClr>
            </a:gs>
            <a:gs pos="100000">
              <a:schemeClr val="accent3">
                <a:hueOff val="-925547"/>
                <a:satOff val="-16253"/>
                <a:lumOff val="-294"/>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latin typeface="Gill Sans MT" panose="020B0502020104020203" pitchFamily="34" charset="0"/>
            </a:rPr>
            <a:t>Integrate all their Existing Applications – GPS tracking, etc</a:t>
          </a:r>
        </a:p>
      </dsp:txBody>
      <dsp:txXfrm>
        <a:off x="3781763" y="4592722"/>
        <a:ext cx="1804194" cy="1129937"/>
      </dsp:txXfrm>
    </dsp:sp>
    <dsp:sp modelId="{BBCA1603-EDAE-4CF4-8254-EA2003B82CA2}">
      <dsp:nvSpPr>
        <dsp:cNvPr id="0" name=""/>
        <dsp:cNvSpPr/>
      </dsp:nvSpPr>
      <dsp:spPr>
        <a:xfrm>
          <a:off x="3616160" y="577982"/>
          <a:ext cx="5005762" cy="5005762"/>
        </a:xfrm>
        <a:custGeom>
          <a:avLst/>
          <a:gdLst/>
          <a:ahLst/>
          <a:cxnLst/>
          <a:rect l="0" t="0" r="0" b="0"/>
          <a:pathLst>
            <a:path>
              <a:moveTo>
                <a:pt x="453949" y="3940341"/>
              </a:moveTo>
              <a:arcTo wR="2502881" hR="2502881" stAng="8696869" swAng="2228282"/>
            </a:path>
          </a:pathLst>
        </a:custGeom>
        <a:noFill/>
        <a:ln w="9525" cap="flat" cmpd="sng" algn="ctr">
          <a:solidFill>
            <a:schemeClr val="accent3">
              <a:hueOff val="-925547"/>
              <a:satOff val="-16253"/>
              <a:lumOff val="-294"/>
              <a:alphaOff val="0"/>
            </a:schemeClr>
          </a:solidFill>
          <a:prstDash val="solid"/>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E680BDDE-15E9-4FB0-A28C-D68D57AE2FC2}">
      <dsp:nvSpPr>
        <dsp:cNvPr id="0" name=""/>
        <dsp:cNvSpPr/>
      </dsp:nvSpPr>
      <dsp:spPr>
        <a:xfrm>
          <a:off x="2774634" y="1721339"/>
          <a:ext cx="1926448" cy="1252191"/>
        </a:xfrm>
        <a:prstGeom prst="roundRect">
          <a:avLst/>
        </a:prstGeom>
        <a:gradFill rotWithShape="0">
          <a:gsLst>
            <a:gs pos="0">
              <a:schemeClr val="accent3">
                <a:hueOff val="-1234063"/>
                <a:satOff val="-21671"/>
                <a:lumOff val="-392"/>
                <a:alphaOff val="0"/>
                <a:tint val="94000"/>
                <a:satMod val="105000"/>
                <a:lumMod val="102000"/>
              </a:schemeClr>
            </a:gs>
            <a:gs pos="100000">
              <a:schemeClr val="accent3">
                <a:hueOff val="-1234063"/>
                <a:satOff val="-21671"/>
                <a:lumOff val="-392"/>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Gill Sans MT" panose="020B0502020104020203" pitchFamily="34" charset="0"/>
            </a:rPr>
            <a:t>Real-time tracking from remote locations</a:t>
          </a:r>
          <a:endParaRPr lang="en-IN" sz="1800" kern="1200" dirty="0">
            <a:latin typeface="Gill Sans MT" panose="020B0502020104020203" pitchFamily="34" charset="0"/>
          </a:endParaRPr>
        </a:p>
      </dsp:txBody>
      <dsp:txXfrm>
        <a:off x="2835761" y="1782466"/>
        <a:ext cx="1804194" cy="1129937"/>
      </dsp:txXfrm>
    </dsp:sp>
    <dsp:sp modelId="{DC15A470-5AAF-412C-A1D6-03F6961D62D0}">
      <dsp:nvSpPr>
        <dsp:cNvPr id="0" name=""/>
        <dsp:cNvSpPr/>
      </dsp:nvSpPr>
      <dsp:spPr>
        <a:xfrm>
          <a:off x="3587050" y="656545"/>
          <a:ext cx="5005762" cy="5005762"/>
        </a:xfrm>
        <a:custGeom>
          <a:avLst/>
          <a:gdLst/>
          <a:ahLst/>
          <a:cxnLst/>
          <a:rect l="0" t="0" r="0" b="0"/>
          <a:pathLst>
            <a:path>
              <a:moveTo>
                <a:pt x="462687" y="1053045"/>
              </a:moveTo>
              <a:arcTo wR="2502881" hR="2502881" stAng="12923939" swAng="1964285"/>
            </a:path>
          </a:pathLst>
        </a:custGeom>
        <a:noFill/>
        <a:ln w="9525" cap="flat" cmpd="sng" algn="ctr">
          <a:solidFill>
            <a:schemeClr val="accent3">
              <a:hueOff val="-1234063"/>
              <a:satOff val="-21671"/>
              <a:lumOff val="-392"/>
              <a:alphaOff val="0"/>
            </a:schemeClr>
          </a:solidFill>
          <a:prstDash val="solid"/>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681D65-C28A-4E3A-AE09-D5E448CE142B}">
      <dsp:nvSpPr>
        <dsp:cNvPr id="0" name=""/>
        <dsp:cNvSpPr/>
      </dsp:nvSpPr>
      <dsp:spPr>
        <a:xfrm>
          <a:off x="5083040" y="1670"/>
          <a:ext cx="2097754" cy="1363540"/>
        </a:xfrm>
        <a:prstGeom prst="roundRect">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Gill Sans MT" panose="020B0502020104020203" pitchFamily="34" charset="0"/>
            </a:rPr>
            <a:t>Real time status of Bus Location and Capacity</a:t>
          </a:r>
          <a:endParaRPr lang="en-IN" sz="1800" kern="1200" dirty="0">
            <a:latin typeface="Gill Sans MT" panose="020B0502020104020203" pitchFamily="34" charset="0"/>
          </a:endParaRPr>
        </a:p>
      </dsp:txBody>
      <dsp:txXfrm>
        <a:off x="5149603" y="68233"/>
        <a:ext cx="1964628" cy="1230414"/>
      </dsp:txXfrm>
    </dsp:sp>
    <dsp:sp modelId="{018FE049-995E-4DB7-9E1C-69CEB8E899F2}">
      <dsp:nvSpPr>
        <dsp:cNvPr id="0" name=""/>
        <dsp:cNvSpPr/>
      </dsp:nvSpPr>
      <dsp:spPr>
        <a:xfrm>
          <a:off x="3903048" y="683284"/>
          <a:ext cx="4503842" cy="4503842"/>
        </a:xfrm>
        <a:custGeom>
          <a:avLst/>
          <a:gdLst/>
          <a:ahLst/>
          <a:cxnLst/>
          <a:rect l="0" t="0" r="0" b="0"/>
          <a:pathLst>
            <a:path>
              <a:moveTo>
                <a:pt x="3293151" y="255176"/>
              </a:moveTo>
              <a:arcTo wR="2251921" hR="2251921" stAng="17852424" swAng="2663977"/>
            </a:path>
          </a:pathLst>
        </a:custGeom>
        <a:noFill/>
        <a:ln w="9525" cap="flat" cmpd="sng" algn="ctr">
          <a:solidFill>
            <a:schemeClr val="accent3">
              <a:hueOff val="0"/>
              <a:satOff val="0"/>
              <a:lumOff val="0"/>
              <a:alphaOff val="0"/>
            </a:schemeClr>
          </a:solidFill>
          <a:prstDash val="solid"/>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6B5C627D-26C8-4809-BB95-2B4FB8AB0A44}">
      <dsp:nvSpPr>
        <dsp:cNvPr id="0" name=""/>
        <dsp:cNvSpPr/>
      </dsp:nvSpPr>
      <dsp:spPr>
        <a:xfrm>
          <a:off x="7358061" y="2253586"/>
          <a:ext cx="2097754" cy="1363540"/>
        </a:xfrm>
        <a:prstGeom prst="roundRect">
          <a:avLst/>
        </a:prstGeom>
        <a:gradFill rotWithShape="0">
          <a:gsLst>
            <a:gs pos="0">
              <a:schemeClr val="accent3">
                <a:hueOff val="-411354"/>
                <a:satOff val="-7224"/>
                <a:lumOff val="-131"/>
                <a:alphaOff val="0"/>
                <a:tint val="94000"/>
                <a:satMod val="105000"/>
                <a:lumMod val="102000"/>
              </a:schemeClr>
            </a:gs>
            <a:gs pos="100000">
              <a:schemeClr val="accent3">
                <a:hueOff val="-411354"/>
                <a:satOff val="-7224"/>
                <a:lumOff val="-131"/>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latin typeface="Gill Sans MT" panose="020B0502020104020203" pitchFamily="34" charset="0"/>
            </a:rPr>
            <a:t>Real time Updates of all their fleets in Dashboard</a:t>
          </a:r>
        </a:p>
      </dsp:txBody>
      <dsp:txXfrm>
        <a:off x="7424624" y="2320149"/>
        <a:ext cx="1964628" cy="1230414"/>
      </dsp:txXfrm>
    </dsp:sp>
    <dsp:sp modelId="{C3E9A9C5-E182-41A0-B701-6E3F5857E62F}">
      <dsp:nvSpPr>
        <dsp:cNvPr id="0" name=""/>
        <dsp:cNvSpPr/>
      </dsp:nvSpPr>
      <dsp:spPr>
        <a:xfrm>
          <a:off x="3903096" y="683435"/>
          <a:ext cx="4503842" cy="4503842"/>
        </a:xfrm>
        <a:custGeom>
          <a:avLst/>
          <a:gdLst/>
          <a:ahLst/>
          <a:cxnLst/>
          <a:rect l="0" t="0" r="0" b="0"/>
          <a:pathLst>
            <a:path>
              <a:moveTo>
                <a:pt x="4392921" y="2949965"/>
              </a:moveTo>
              <a:arcTo wR="2251921" hR="2251921" stAng="1083472" swAng="2624825"/>
            </a:path>
          </a:pathLst>
        </a:custGeom>
        <a:noFill/>
        <a:ln w="9525" cap="flat" cmpd="sng" algn="ctr">
          <a:solidFill>
            <a:schemeClr val="accent3">
              <a:hueOff val="-411354"/>
              <a:satOff val="-7224"/>
              <a:lumOff val="-131"/>
              <a:alphaOff val="0"/>
            </a:schemeClr>
          </a:solidFill>
          <a:prstDash val="solid"/>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05E54E82-E70C-4F45-A85E-4EC07F5E10CB}">
      <dsp:nvSpPr>
        <dsp:cNvPr id="0" name=""/>
        <dsp:cNvSpPr/>
      </dsp:nvSpPr>
      <dsp:spPr>
        <a:xfrm>
          <a:off x="5106140" y="4505507"/>
          <a:ext cx="2097754" cy="1363540"/>
        </a:xfrm>
        <a:prstGeom prst="roundRect">
          <a:avLst/>
        </a:prstGeom>
        <a:gradFill rotWithShape="0">
          <a:gsLst>
            <a:gs pos="0">
              <a:schemeClr val="accent3">
                <a:hueOff val="-822709"/>
                <a:satOff val="-14447"/>
                <a:lumOff val="-261"/>
                <a:alphaOff val="0"/>
                <a:tint val="94000"/>
                <a:satMod val="105000"/>
                <a:lumMod val="102000"/>
              </a:schemeClr>
            </a:gs>
            <a:gs pos="100000">
              <a:schemeClr val="accent3">
                <a:hueOff val="-822709"/>
                <a:satOff val="-14447"/>
                <a:lumOff val="-261"/>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latin typeface="Gill Sans MT" panose="020B0502020104020203" pitchFamily="34" charset="0"/>
            </a:rPr>
            <a:t>Better Route Planning with Analytical data</a:t>
          </a:r>
        </a:p>
      </dsp:txBody>
      <dsp:txXfrm>
        <a:off x="5172703" y="4572070"/>
        <a:ext cx="1964628" cy="1230414"/>
      </dsp:txXfrm>
    </dsp:sp>
    <dsp:sp modelId="{BBCA1603-EDAE-4CF4-8254-EA2003B82CA2}">
      <dsp:nvSpPr>
        <dsp:cNvPr id="0" name=""/>
        <dsp:cNvSpPr/>
      </dsp:nvSpPr>
      <dsp:spPr>
        <a:xfrm>
          <a:off x="3859371" y="661026"/>
          <a:ext cx="4503842" cy="4503842"/>
        </a:xfrm>
        <a:custGeom>
          <a:avLst/>
          <a:gdLst/>
          <a:ahLst/>
          <a:cxnLst/>
          <a:rect l="0" t="0" r="0" b="0"/>
          <a:pathLst>
            <a:path>
              <a:moveTo>
                <a:pt x="1231288" y="4259272"/>
              </a:moveTo>
              <a:arcTo wR="2251921" hR="2251921" stAng="7017057" swAng="2663156"/>
            </a:path>
          </a:pathLst>
        </a:custGeom>
        <a:noFill/>
        <a:ln w="9525" cap="flat" cmpd="sng" algn="ctr">
          <a:solidFill>
            <a:schemeClr val="accent3">
              <a:hueOff val="-822709"/>
              <a:satOff val="-14447"/>
              <a:lumOff val="-261"/>
              <a:alphaOff val="0"/>
            </a:schemeClr>
          </a:solidFill>
          <a:prstDash val="solid"/>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E680BDDE-15E9-4FB0-A28C-D68D57AE2FC2}">
      <dsp:nvSpPr>
        <dsp:cNvPr id="0" name=""/>
        <dsp:cNvSpPr/>
      </dsp:nvSpPr>
      <dsp:spPr>
        <a:xfrm>
          <a:off x="2819426" y="2253586"/>
          <a:ext cx="2097754" cy="1363540"/>
        </a:xfrm>
        <a:prstGeom prst="roundRect">
          <a:avLst/>
        </a:prstGeom>
        <a:gradFill rotWithShape="0">
          <a:gsLst>
            <a:gs pos="0">
              <a:schemeClr val="accent3">
                <a:hueOff val="-1234063"/>
                <a:satOff val="-21671"/>
                <a:lumOff val="-392"/>
                <a:alphaOff val="0"/>
                <a:tint val="94000"/>
                <a:satMod val="105000"/>
                <a:lumMod val="102000"/>
              </a:schemeClr>
            </a:gs>
            <a:gs pos="100000">
              <a:schemeClr val="accent3">
                <a:hueOff val="-1234063"/>
                <a:satOff val="-21671"/>
                <a:lumOff val="-392"/>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Gill Sans MT" panose="020B0502020104020203" pitchFamily="34" charset="0"/>
            </a:rPr>
            <a:t>Indirect Efficiency Tracking of Driver and Conductor</a:t>
          </a:r>
          <a:endParaRPr lang="en-IN" sz="1800" kern="1200" dirty="0">
            <a:latin typeface="Gill Sans MT" panose="020B0502020104020203" pitchFamily="34" charset="0"/>
          </a:endParaRPr>
        </a:p>
      </dsp:txBody>
      <dsp:txXfrm>
        <a:off x="2885989" y="2320149"/>
        <a:ext cx="1964628" cy="1230414"/>
      </dsp:txXfrm>
    </dsp:sp>
    <dsp:sp modelId="{DC15A470-5AAF-412C-A1D6-03F6961D62D0}">
      <dsp:nvSpPr>
        <dsp:cNvPr id="0" name=""/>
        <dsp:cNvSpPr/>
      </dsp:nvSpPr>
      <dsp:spPr>
        <a:xfrm>
          <a:off x="3859167" y="706462"/>
          <a:ext cx="4503842" cy="4503842"/>
        </a:xfrm>
        <a:custGeom>
          <a:avLst/>
          <a:gdLst/>
          <a:ahLst/>
          <a:cxnLst/>
          <a:rect l="0" t="0" r="0" b="0"/>
          <a:pathLst>
            <a:path>
              <a:moveTo>
                <a:pt x="118544" y="1530912"/>
              </a:moveTo>
              <a:arcTo wR="2251921" hR="2251921" stAng="11920410" swAng="2623733"/>
            </a:path>
          </a:pathLst>
        </a:custGeom>
        <a:noFill/>
        <a:ln w="9525" cap="flat" cmpd="sng" algn="ctr">
          <a:solidFill>
            <a:schemeClr val="accent3">
              <a:hueOff val="-1234063"/>
              <a:satOff val="-21671"/>
              <a:lumOff val="-392"/>
              <a:alphaOff val="0"/>
            </a:schemeClr>
          </a:solidFill>
          <a:prstDash val="solid"/>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B05726-82FF-405B-88F6-C362C54A4897}">
      <dsp:nvSpPr>
        <dsp:cNvPr id="0" name=""/>
        <dsp:cNvSpPr/>
      </dsp:nvSpPr>
      <dsp:spPr>
        <a:xfrm>
          <a:off x="2446" y="0"/>
          <a:ext cx="2564572" cy="4164565"/>
        </a:xfrm>
        <a:prstGeom prst="roundRect">
          <a:avLst>
            <a:gd name="adj" fmla="val 10000"/>
          </a:avLst>
        </a:prstGeom>
        <a:gradFill rotWithShape="0">
          <a:gsLst>
            <a:gs pos="0">
              <a:schemeClr val="accent1">
                <a:hueOff val="0"/>
                <a:satOff val="0"/>
                <a:lumOff val="0"/>
                <a:alphaOff val="0"/>
                <a:tint val="58000"/>
                <a:satMod val="108000"/>
                <a:lumMod val="110000"/>
              </a:schemeClr>
            </a:gs>
            <a:gs pos="100000">
              <a:schemeClr val="accent1">
                <a:hueOff val="0"/>
                <a:satOff val="0"/>
                <a:lumOff val="0"/>
                <a:alphaOff val="0"/>
                <a:tint val="81000"/>
                <a:satMod val="109000"/>
                <a:lumMod val="105000"/>
              </a:schemeClr>
            </a:gs>
          </a:gsLst>
          <a:lin ang="504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75000"/>
                </a:schemeClr>
              </a:solidFill>
              <a:latin typeface="Gill Sans MT" panose="020B0502020104020203" pitchFamily="34" charset="0"/>
              <a:ea typeface="+mn-ea"/>
              <a:cs typeface="+mn-cs"/>
            </a:rPr>
            <a:t>Post </a:t>
          </a:r>
          <a:r>
            <a:rPr lang="en-US" sz="1800" kern="1200" dirty="0" err="1">
              <a:solidFill>
                <a:schemeClr val="accent2">
                  <a:lumMod val="75000"/>
                </a:schemeClr>
              </a:solidFill>
              <a:latin typeface="Gill Sans MT" panose="020B0502020104020203" pitchFamily="34" charset="0"/>
              <a:ea typeface="+mn-ea"/>
              <a:cs typeface="+mn-cs"/>
            </a:rPr>
            <a:t>Covid</a:t>
          </a:r>
          <a:r>
            <a:rPr lang="en-US" sz="1800" kern="1200" dirty="0">
              <a:solidFill>
                <a:schemeClr val="accent2">
                  <a:lumMod val="75000"/>
                </a:schemeClr>
              </a:solidFill>
              <a:latin typeface="Gill Sans MT" panose="020B0502020104020203" pitchFamily="34" charset="0"/>
              <a:ea typeface="+mn-ea"/>
              <a:cs typeface="+mn-cs"/>
            </a:rPr>
            <a:t> this solution can be extended for  crowd management and planning</a:t>
          </a:r>
        </a:p>
      </dsp:txBody>
      <dsp:txXfrm>
        <a:off x="2446" y="1665826"/>
        <a:ext cx="2564572" cy="1665826"/>
      </dsp:txXfrm>
    </dsp:sp>
    <dsp:sp modelId="{EB5D0508-8879-42C4-AE32-CB03434D3E48}">
      <dsp:nvSpPr>
        <dsp:cNvPr id="0" name=""/>
        <dsp:cNvSpPr/>
      </dsp:nvSpPr>
      <dsp:spPr>
        <a:xfrm>
          <a:off x="591333" y="249873"/>
          <a:ext cx="1386800" cy="1386800"/>
        </a:xfrm>
        <a:prstGeom prst="ellipse">
          <a:avLst/>
        </a:prstGeom>
        <a:blipFill rotWithShape="1">
          <a:blip xmlns:r="http://schemas.openxmlformats.org/officeDocument/2006/relationships" r:embed="rId1"/>
          <a:srcRect/>
          <a:stretch>
            <a:fillRect l="-25000" r="-25000"/>
          </a:stretch>
        </a:blipFill>
        <a:ln w="9525" cap="flat"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E1E1D492-195C-4496-8E16-678D30873F3F}">
      <dsp:nvSpPr>
        <dsp:cNvPr id="0" name=""/>
        <dsp:cNvSpPr/>
      </dsp:nvSpPr>
      <dsp:spPr>
        <a:xfrm>
          <a:off x="2643956" y="0"/>
          <a:ext cx="2564572" cy="4164565"/>
        </a:xfrm>
        <a:prstGeom prst="roundRect">
          <a:avLst>
            <a:gd name="adj" fmla="val 10000"/>
          </a:avLst>
        </a:prstGeom>
        <a:gradFill rotWithShape="0">
          <a:gsLst>
            <a:gs pos="0">
              <a:schemeClr val="accent1">
                <a:hueOff val="0"/>
                <a:satOff val="0"/>
                <a:lumOff val="0"/>
                <a:alphaOff val="0"/>
                <a:tint val="58000"/>
                <a:satMod val="108000"/>
                <a:lumMod val="110000"/>
              </a:schemeClr>
            </a:gs>
            <a:gs pos="100000">
              <a:schemeClr val="accent1">
                <a:hueOff val="0"/>
                <a:satOff val="0"/>
                <a:lumOff val="0"/>
                <a:alphaOff val="0"/>
                <a:tint val="81000"/>
                <a:satMod val="109000"/>
                <a:lumMod val="105000"/>
              </a:schemeClr>
            </a:gs>
          </a:gsLst>
          <a:lin ang="504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75000"/>
                </a:schemeClr>
              </a:solidFill>
              <a:latin typeface="Gill Sans MT" panose="020B0502020104020203" pitchFamily="34" charset="0"/>
            </a:rPr>
            <a:t>Automated ticketing based on QR code, </a:t>
          </a:r>
          <a:r>
            <a:rPr lang="en-US" sz="1800" kern="1200" dirty="0" err="1">
              <a:solidFill>
                <a:schemeClr val="accent2">
                  <a:lumMod val="75000"/>
                </a:schemeClr>
              </a:solidFill>
              <a:latin typeface="Gill Sans MT" panose="020B0502020104020203" pitchFamily="34" charset="0"/>
            </a:rPr>
            <a:t>GPay</a:t>
          </a:r>
          <a:r>
            <a:rPr lang="en-US" sz="1800" kern="1200" dirty="0">
              <a:solidFill>
                <a:schemeClr val="accent2">
                  <a:lumMod val="75000"/>
                </a:schemeClr>
              </a:solidFill>
              <a:latin typeface="Gill Sans MT" panose="020B0502020104020203" pitchFamily="34" charset="0"/>
            </a:rPr>
            <a:t>, tokens is the next step to the future. We can integrate ticketing.</a:t>
          </a:r>
        </a:p>
      </dsp:txBody>
      <dsp:txXfrm>
        <a:off x="2643956" y="1665826"/>
        <a:ext cx="2564572" cy="1665826"/>
      </dsp:txXfrm>
    </dsp:sp>
    <dsp:sp modelId="{C8532180-2A12-46D7-A705-7135F5A7ECF2}">
      <dsp:nvSpPr>
        <dsp:cNvPr id="0" name=""/>
        <dsp:cNvSpPr/>
      </dsp:nvSpPr>
      <dsp:spPr>
        <a:xfrm>
          <a:off x="3232842" y="249873"/>
          <a:ext cx="1386800" cy="1386800"/>
        </a:xfrm>
        <a:prstGeom prst="ellipse">
          <a:avLst/>
        </a:prstGeom>
        <a:blipFill rotWithShape="1">
          <a:blip xmlns:r="http://schemas.openxmlformats.org/officeDocument/2006/relationships" r:embed="rId2"/>
          <a:srcRect/>
          <a:stretch>
            <a:fillRect t="-39000" b="-39000"/>
          </a:stretch>
        </a:blipFill>
        <a:ln w="9525" cap="flat"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41223CE-2AB2-4874-B196-4B23120DD172}">
      <dsp:nvSpPr>
        <dsp:cNvPr id="0" name=""/>
        <dsp:cNvSpPr/>
      </dsp:nvSpPr>
      <dsp:spPr>
        <a:xfrm>
          <a:off x="5285466" y="0"/>
          <a:ext cx="2564572" cy="4164565"/>
        </a:xfrm>
        <a:prstGeom prst="roundRect">
          <a:avLst>
            <a:gd name="adj" fmla="val 10000"/>
          </a:avLst>
        </a:prstGeom>
        <a:gradFill rotWithShape="0">
          <a:gsLst>
            <a:gs pos="0">
              <a:schemeClr val="accent1">
                <a:hueOff val="0"/>
                <a:satOff val="0"/>
                <a:lumOff val="0"/>
                <a:alphaOff val="0"/>
                <a:tint val="58000"/>
                <a:satMod val="108000"/>
                <a:lumMod val="110000"/>
              </a:schemeClr>
            </a:gs>
            <a:gs pos="100000">
              <a:schemeClr val="accent1">
                <a:hueOff val="0"/>
                <a:satOff val="0"/>
                <a:lumOff val="0"/>
                <a:alphaOff val="0"/>
                <a:tint val="81000"/>
                <a:satMod val="109000"/>
                <a:lumMod val="105000"/>
              </a:schemeClr>
            </a:gs>
          </a:gsLst>
          <a:lin ang="504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endParaRPr lang="en-US" sz="1800" kern="1200" dirty="0">
            <a:solidFill>
              <a:schemeClr val="accent2">
                <a:lumMod val="75000"/>
              </a:schemeClr>
            </a:solidFill>
            <a:latin typeface="Gill Sans MT" panose="020B0502020104020203" pitchFamily="34" charset="0"/>
          </a:endParaRPr>
        </a:p>
        <a:p>
          <a:pPr marL="0" lvl="0" indent="0" algn="ctr" defTabSz="800100">
            <a:lnSpc>
              <a:spcPct val="90000"/>
            </a:lnSpc>
            <a:spcBef>
              <a:spcPct val="0"/>
            </a:spcBef>
            <a:spcAft>
              <a:spcPct val="35000"/>
            </a:spcAft>
            <a:buNone/>
          </a:pPr>
          <a:r>
            <a:rPr lang="en-US" sz="1800" kern="1200" dirty="0">
              <a:solidFill>
                <a:schemeClr val="accent2">
                  <a:lumMod val="75000"/>
                </a:schemeClr>
              </a:solidFill>
              <a:latin typeface="Gill Sans MT" panose="020B0502020104020203" pitchFamily="34" charset="0"/>
            </a:rPr>
            <a:t>FLEET MANAGEMENT More enhanced sensors can be added to enable better tracking and improve efficiency</a:t>
          </a:r>
        </a:p>
      </dsp:txBody>
      <dsp:txXfrm>
        <a:off x="5285466" y="1665826"/>
        <a:ext cx="2564572" cy="1665826"/>
      </dsp:txXfrm>
    </dsp:sp>
    <dsp:sp modelId="{4331DF78-1DCF-4B29-907B-FAEF1597DF00}">
      <dsp:nvSpPr>
        <dsp:cNvPr id="0" name=""/>
        <dsp:cNvSpPr/>
      </dsp:nvSpPr>
      <dsp:spPr>
        <a:xfrm>
          <a:off x="5874352" y="249873"/>
          <a:ext cx="1386800" cy="1386800"/>
        </a:xfrm>
        <a:prstGeom prst="ellipse">
          <a:avLst/>
        </a:prstGeom>
        <a:blipFill rotWithShape="1">
          <a:blip xmlns:r="http://schemas.openxmlformats.org/officeDocument/2006/relationships" r:embed="rId3"/>
          <a:srcRect/>
          <a:stretch>
            <a:fillRect l="-30000" r="-30000"/>
          </a:stretch>
        </a:blipFill>
        <a:ln w="9525" cap="flat"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6675178A-288B-4CD7-9015-BDD84EEA0C12}">
      <dsp:nvSpPr>
        <dsp:cNvPr id="0" name=""/>
        <dsp:cNvSpPr/>
      </dsp:nvSpPr>
      <dsp:spPr>
        <a:xfrm>
          <a:off x="7926976" y="0"/>
          <a:ext cx="2564572" cy="4164565"/>
        </a:xfrm>
        <a:prstGeom prst="roundRect">
          <a:avLst>
            <a:gd name="adj" fmla="val 10000"/>
          </a:avLst>
        </a:prstGeom>
        <a:gradFill rotWithShape="0">
          <a:gsLst>
            <a:gs pos="0">
              <a:schemeClr val="accent1">
                <a:hueOff val="0"/>
                <a:satOff val="0"/>
                <a:lumOff val="0"/>
                <a:alphaOff val="0"/>
                <a:tint val="58000"/>
                <a:satMod val="108000"/>
                <a:lumMod val="110000"/>
              </a:schemeClr>
            </a:gs>
            <a:gs pos="100000">
              <a:schemeClr val="accent1">
                <a:hueOff val="0"/>
                <a:satOff val="0"/>
                <a:lumOff val="0"/>
                <a:alphaOff val="0"/>
                <a:tint val="81000"/>
                <a:satMod val="109000"/>
                <a:lumMod val="105000"/>
              </a:schemeClr>
            </a:gs>
          </a:gsLst>
          <a:lin ang="504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75000"/>
                </a:schemeClr>
              </a:solidFill>
              <a:latin typeface="Gill Sans MT" panose="020B0502020104020203" pitchFamily="34" charset="0"/>
            </a:rPr>
            <a:t>Optimal asset utilization of physical assets and their information, advanced analytics, better planning</a:t>
          </a:r>
        </a:p>
      </dsp:txBody>
      <dsp:txXfrm>
        <a:off x="7926976" y="1665826"/>
        <a:ext cx="2564572" cy="1665826"/>
      </dsp:txXfrm>
    </dsp:sp>
    <dsp:sp modelId="{15890D12-10C2-411F-9BB2-B149FB671E64}">
      <dsp:nvSpPr>
        <dsp:cNvPr id="0" name=""/>
        <dsp:cNvSpPr/>
      </dsp:nvSpPr>
      <dsp:spPr>
        <a:xfrm>
          <a:off x="8515862" y="249873"/>
          <a:ext cx="1386800" cy="1386800"/>
        </a:xfrm>
        <a:prstGeom prst="ellipse">
          <a:avLst/>
        </a:prstGeom>
        <a:blipFill rotWithShape="1">
          <a:blip xmlns:r="http://schemas.openxmlformats.org/officeDocument/2006/relationships" r:embed="rId4"/>
          <a:srcRect/>
          <a:stretch>
            <a:fillRect l="-19000" r="-19000"/>
          </a:stretch>
        </a:blipFill>
        <a:ln w="9525" cap="flat"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8ADAE58C-E299-41C8-ADCE-5879629E5529}">
      <dsp:nvSpPr>
        <dsp:cNvPr id="0" name=""/>
        <dsp:cNvSpPr/>
      </dsp:nvSpPr>
      <dsp:spPr>
        <a:xfrm>
          <a:off x="419759" y="3331651"/>
          <a:ext cx="9654476" cy="624684"/>
        </a:xfrm>
        <a:prstGeom prst="leftRightArrow">
          <a:avLst/>
        </a:prstGeom>
        <a:gradFill rotWithShape="0">
          <a:gsLst>
            <a:gs pos="0">
              <a:schemeClr val="accent1">
                <a:tint val="60000"/>
                <a:hueOff val="0"/>
                <a:satOff val="0"/>
                <a:lumOff val="0"/>
                <a:alphaOff val="0"/>
                <a:tint val="58000"/>
                <a:satMod val="108000"/>
                <a:lumMod val="110000"/>
              </a:schemeClr>
            </a:gs>
            <a:gs pos="100000">
              <a:schemeClr val="accent1">
                <a:tint val="60000"/>
                <a:hueOff val="0"/>
                <a:satOff val="0"/>
                <a:lumOff val="0"/>
                <a:alphaOff val="0"/>
                <a:tint val="81000"/>
                <a:satMod val="109000"/>
                <a:lumMod val="105000"/>
              </a:schemeClr>
            </a:gs>
          </a:gsLst>
          <a:lin ang="5040000" scaled="0"/>
        </a:gradFill>
        <a:ln w="9525" cap="flat" cmpd="sng" algn="ctr">
          <a:solidFill>
            <a:schemeClr val="lt1">
              <a:hueOff val="0"/>
              <a:satOff val="0"/>
              <a:lumOff val="0"/>
              <a:alphaOff val="0"/>
            </a:schemeClr>
          </a:solidFill>
          <a:prstDash val="solid"/>
        </a:ln>
        <a:effectLst/>
        <a:scene3d>
          <a:camera prst="orthographicFront"/>
          <a:lightRig rig="flat" dir="t"/>
        </a:scene3d>
        <a:sp3d prstMaterial="dkEdge">
          <a:bevelT w="8200" h="38100"/>
        </a:sp3d>
      </dsp:spPr>
      <dsp:style>
        <a:lnRef idx="1">
          <a:scrgbClr r="0" g="0" b="0"/>
        </a:lnRef>
        <a:fillRef idx="2">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1">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9B3372-74CF-4E21-A4D4-286B22AA5A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3762BE-D43C-49F5-99A5-BF49C695927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85766F-5EC0-4797-B4D1-777FCB005B11}" type="datetimeFigureOut">
              <a:rPr lang="en-US" smtClean="0"/>
              <a:t>6/6/2020</a:t>
            </a:fld>
            <a:endParaRPr lang="en-US" dirty="0"/>
          </a:p>
        </p:txBody>
      </p:sp>
      <p:sp>
        <p:nvSpPr>
          <p:cNvPr id="4" name="Footer Placeholder 3">
            <a:extLst>
              <a:ext uri="{FF2B5EF4-FFF2-40B4-BE49-F238E27FC236}">
                <a16:creationId xmlns:a16="http://schemas.microsoft.com/office/drawing/2014/main" id="{1989E452-9BCA-4AF5-9A9C-233BF410EAA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6BF9F63-CE4F-44E2-A07D-7E654DE9F57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0AC76B-F5B1-4D6E-BACD-2A80744AC929}" type="slidenum">
              <a:rPr lang="en-US" smtClean="0"/>
              <a:t>‹#›</a:t>
            </a:fld>
            <a:endParaRPr lang="en-US" dirty="0"/>
          </a:p>
        </p:txBody>
      </p:sp>
    </p:spTree>
    <p:extLst>
      <p:ext uri="{BB962C8B-B14F-4D97-AF65-F5344CB8AC3E}">
        <p14:creationId xmlns:p14="http://schemas.microsoft.com/office/powerpoint/2010/main" val="3205145249"/>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23.jpg>
</file>

<file path=ppt/media/image24.jpg>
</file>

<file path=ppt/media/image25.jpg>
</file>

<file path=ppt/media/image26.jpg>
</file>

<file path=ppt/media/image27.jpeg>
</file>

<file path=ppt/media/image28.png>
</file>

<file path=ppt/media/image29.jpeg>
</file>

<file path=ppt/media/image3.png>
</file>

<file path=ppt/media/image30.png>
</file>

<file path=ppt/media/image31.jpeg>
</file>

<file path=ppt/media/image32.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B4B5EC-152C-4627-80C0-63B10D5574EF}" type="datetimeFigureOut">
              <a:rPr lang="en-US" smtClean="0"/>
              <a:t>6/6/2020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EEE60E-651F-40CC-AD73-C00F10CE42B6}" type="slidenum">
              <a:rPr lang="en-US" smtClean="0"/>
              <a:t>‹#›</a:t>
            </a:fld>
            <a:endParaRPr lang="en-US" dirty="0"/>
          </a:p>
        </p:txBody>
      </p:sp>
    </p:spTree>
    <p:extLst>
      <p:ext uri="{BB962C8B-B14F-4D97-AF65-F5344CB8AC3E}">
        <p14:creationId xmlns:p14="http://schemas.microsoft.com/office/powerpoint/2010/main" val="2025417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6/6/2020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1425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328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2454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052723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0553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9605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2016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6053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7062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8808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4279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61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82054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5662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4141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9401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4255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6/6/2020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6098732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1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2.xml"/><Relationship Id="rId5" Type="http://schemas.openxmlformats.org/officeDocument/2006/relationships/image" Target="../media/image26.jpg"/><Relationship Id="rId4" Type="http://schemas.openxmlformats.org/officeDocument/2006/relationships/image" Target="../media/image25.jp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27.jpeg"/><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28.png"/><Relationship Id="rId2" Type="http://schemas.openxmlformats.org/officeDocument/2006/relationships/diagramData" Target="../diagrams/data8.xml"/><Relationship Id="rId1" Type="http://schemas.openxmlformats.org/officeDocument/2006/relationships/slideLayout" Target="../slideLayouts/slideLayout7.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876424" y="1535949"/>
            <a:ext cx="8791575" cy="1560427"/>
          </a:xfrm>
        </p:spPr>
        <p:txBody>
          <a:bodyPr vert="horz" wrap="square" lIns="91440" tIns="45720" rIns="91440" bIns="45720" rtlCol="0" anchor="ctr">
            <a:spAutoFit/>
          </a:bodyPr>
          <a:lstStyle/>
          <a:p>
            <a:pPr algn="ctr" defTabSz="457200"/>
            <a:r>
              <a:rPr lang="en-US" sz="4400" dirty="0">
                <a:solidFill>
                  <a:prstClr val="white"/>
                </a:solidFill>
                <a:latin typeface="Tahoma" panose="020B0604030504040204" pitchFamily="34" charset="0"/>
                <a:ea typeface="Tahoma" panose="020B0604030504040204" pitchFamily="34" charset="0"/>
                <a:cs typeface="Tahoma" panose="020B0604030504040204" pitchFamily="34" charset="0"/>
              </a:rPr>
              <a:t>SAFE COMMUTE</a:t>
            </a:r>
            <a:b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br>
            <a:b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br>
            <a:r>
              <a:rPr lang="en-US" sz="2400" dirty="0">
                <a:solidFill>
                  <a:prstClr val="white"/>
                </a:solidFill>
                <a:latin typeface="Tahoma" panose="020B0604030504040204" pitchFamily="34" charset="0"/>
                <a:ea typeface="Tahoma" panose="020B0604030504040204" pitchFamily="34" charset="0"/>
                <a:cs typeface="Tahoma" panose="020B0604030504040204" pitchFamily="34" charset="0"/>
              </a:rPr>
              <a:t>Promise For A Better Future India</a:t>
            </a:r>
            <a:endParaRPr lang="en-US" sz="36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 name="Subtitle 2">
            <a:extLst>
              <a:ext uri="{FF2B5EF4-FFF2-40B4-BE49-F238E27FC236}">
                <a16:creationId xmlns:a16="http://schemas.microsoft.com/office/drawing/2014/main" id="{2E78725B-6E40-4D82-B375-7831D81C29EE}"/>
              </a:ext>
            </a:extLst>
          </p:cNvPr>
          <p:cNvSpPr>
            <a:spLocks noGrp="1"/>
          </p:cNvSpPr>
          <p:nvPr>
            <p:ph type="subTitle" idx="1"/>
          </p:nvPr>
        </p:nvSpPr>
        <p:spPr/>
        <p:txBody>
          <a:bodyPr>
            <a:noAutofit/>
          </a:bodyPr>
          <a:lstStyle/>
          <a:p>
            <a:pPr algn="ctr"/>
            <a:r>
              <a:rPr lang="en-US" sz="1200" dirty="0">
                <a:latin typeface="Gill Sans MT" panose="020B0502020104020203" pitchFamily="34" charset="0"/>
                <a:ea typeface="Tahoma" panose="020B0604030504040204" pitchFamily="34" charset="0"/>
                <a:cs typeface="Tahoma" panose="020B0604030504040204" pitchFamily="34" charset="0"/>
              </a:rPr>
              <a:t>DIVYA MUTHUSAMY</a:t>
            </a:r>
          </a:p>
          <a:p>
            <a:pPr algn="ctr"/>
            <a:r>
              <a:rPr lang="en-US" sz="1200" dirty="0">
                <a:latin typeface="Gill Sans MT" panose="020B0502020104020203" pitchFamily="34" charset="0"/>
                <a:ea typeface="Tahoma" panose="020B0604030504040204" pitchFamily="34" charset="0"/>
                <a:cs typeface="Tahoma" panose="020B0604030504040204" pitchFamily="34" charset="0"/>
              </a:rPr>
              <a:t>NAUVYASHREE ANBARASAN</a:t>
            </a:r>
          </a:p>
          <a:p>
            <a:pPr algn="ctr"/>
            <a:r>
              <a:rPr lang="en-US" sz="1200" dirty="0">
                <a:latin typeface="Gill Sans MT" panose="020B0502020104020203" pitchFamily="34" charset="0"/>
                <a:ea typeface="Tahoma" panose="020B0604030504040204" pitchFamily="34" charset="0"/>
                <a:cs typeface="Tahoma" panose="020B0604030504040204" pitchFamily="34" charset="0"/>
              </a:rPr>
              <a:t>HARINI SIVAKUMAR</a:t>
            </a:r>
          </a:p>
          <a:p>
            <a:pPr algn="ctr"/>
            <a:r>
              <a:rPr lang="en-US" sz="1200" dirty="0">
                <a:latin typeface="Gill Sans MT" panose="020B0502020104020203" pitchFamily="34" charset="0"/>
                <a:ea typeface="Tahoma" panose="020B0604030504040204" pitchFamily="34" charset="0"/>
                <a:cs typeface="Tahoma" panose="020B0604030504040204" pitchFamily="34" charset="0"/>
              </a:rPr>
              <a:t>SUBITSHA TLK</a:t>
            </a:r>
          </a:p>
          <a:p>
            <a:pPr algn="ctr"/>
            <a:r>
              <a:rPr lang="en-US" sz="1200" dirty="0">
                <a:latin typeface="Gill Sans MT" panose="020B0502020104020203" pitchFamily="34" charset="0"/>
                <a:ea typeface="Tahoma" panose="020B0604030504040204" pitchFamily="34" charset="0"/>
                <a:cs typeface="Tahoma" panose="020B0604030504040204" pitchFamily="34" charset="0"/>
              </a:rPr>
              <a:t>PAVITHRA PAnNEERSELVAM</a:t>
            </a:r>
          </a:p>
          <a:p>
            <a:pPr algn="ctr"/>
            <a:r>
              <a:rPr lang="en-US" sz="1200" dirty="0">
                <a:latin typeface="Gill Sans MT" panose="020B0502020104020203" pitchFamily="34" charset="0"/>
                <a:ea typeface="Tahoma" panose="020B0604030504040204" pitchFamily="34" charset="0"/>
                <a:cs typeface="Tahoma" panose="020B0604030504040204" pitchFamily="34" charset="0"/>
              </a:rPr>
              <a:t>(Students of ANNA University, BTECH IT 2</a:t>
            </a:r>
            <a:r>
              <a:rPr lang="en-US" sz="1200" baseline="30000" dirty="0">
                <a:latin typeface="Gill Sans MT" panose="020B0502020104020203" pitchFamily="34" charset="0"/>
                <a:ea typeface="Tahoma" panose="020B0604030504040204" pitchFamily="34" charset="0"/>
                <a:cs typeface="Tahoma" panose="020B0604030504040204" pitchFamily="34" charset="0"/>
              </a:rPr>
              <a:t>nd</a:t>
            </a:r>
            <a:r>
              <a:rPr lang="en-US" sz="1200" dirty="0">
                <a:latin typeface="Gill Sans MT" panose="020B0502020104020203" pitchFamily="34" charset="0"/>
                <a:ea typeface="Tahoma" panose="020B0604030504040204" pitchFamily="34" charset="0"/>
                <a:cs typeface="Tahoma" panose="020B0604030504040204" pitchFamily="34" charset="0"/>
              </a:rPr>
              <a:t> YEAR, CHENNAI)</a:t>
            </a:r>
          </a:p>
        </p:txBody>
      </p:sp>
    </p:spTree>
    <p:extLst>
      <p:ext uri="{BB962C8B-B14F-4D97-AF65-F5344CB8AC3E}">
        <p14:creationId xmlns:p14="http://schemas.microsoft.com/office/powerpoint/2010/main" val="1819359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107475" y="287384"/>
            <a:ext cx="8133806" cy="707886"/>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How Safe Commute Works?</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graphicFrame>
        <p:nvGraphicFramePr>
          <p:cNvPr id="6" name="Content Placeholder 3">
            <a:extLst>
              <a:ext uri="{FF2B5EF4-FFF2-40B4-BE49-F238E27FC236}">
                <a16:creationId xmlns:a16="http://schemas.microsoft.com/office/drawing/2014/main" id="{E0B59F97-9986-440C-9E04-DD87AD3ED167}"/>
              </a:ext>
            </a:extLst>
          </p:cNvPr>
          <p:cNvGraphicFramePr>
            <a:graphicFrameLocks noGrp="1"/>
          </p:cNvGraphicFramePr>
          <p:nvPr>
            <p:ph idx="1"/>
            <p:extLst>
              <p:ext uri="{D42A27DB-BD31-4B8C-83A1-F6EECF244321}">
                <p14:modId xmlns:p14="http://schemas.microsoft.com/office/powerpoint/2010/main" val="827069068"/>
              </p:ext>
            </p:extLst>
          </p:nvPr>
        </p:nvGraphicFramePr>
        <p:xfrm>
          <a:off x="802783" y="1186351"/>
          <a:ext cx="11177182" cy="5187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05203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764D0D5-A5B9-4BDF-AF93-4A55ADDA7206}"/>
              </a:ext>
            </a:extLst>
          </p:cNvPr>
          <p:cNvSpPr/>
          <p:nvPr/>
        </p:nvSpPr>
        <p:spPr>
          <a:xfrm>
            <a:off x="2107475" y="287384"/>
            <a:ext cx="8133806" cy="707886"/>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Our Design Approach</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88" name="TextBox 87">
            <a:extLst>
              <a:ext uri="{FF2B5EF4-FFF2-40B4-BE49-F238E27FC236}">
                <a16:creationId xmlns:a16="http://schemas.microsoft.com/office/drawing/2014/main" id="{2253D8E3-5CA8-4DE2-98B8-09B1E688B54D}"/>
              </a:ext>
            </a:extLst>
          </p:cNvPr>
          <p:cNvSpPr txBox="1"/>
          <p:nvPr/>
        </p:nvSpPr>
        <p:spPr>
          <a:xfrm>
            <a:off x="3988906" y="6067674"/>
            <a:ext cx="854239" cy="400110"/>
          </a:xfrm>
          <a:prstGeom prst="rect">
            <a:avLst/>
          </a:prstGeom>
          <a:noFill/>
        </p:spPr>
        <p:txBody>
          <a:bodyPr wrap="square" rtlCol="0">
            <a:spAutoFit/>
          </a:bodyPr>
          <a:lstStyle/>
          <a:p>
            <a:pPr algn="ctr" defTabSz="502325"/>
            <a:r>
              <a:rPr lang="en-US" sz="1000" b="1" dirty="0">
                <a:latin typeface="Gill Sans MT" panose="020B0502020104020203" pitchFamily="34" charset="0"/>
                <a:cs typeface="Arial" pitchFamily="34" charset="0"/>
              </a:rPr>
              <a:t>Motion Sensor</a:t>
            </a:r>
          </a:p>
        </p:txBody>
      </p:sp>
      <p:pic>
        <p:nvPicPr>
          <p:cNvPr id="2050" name="Picture 2" descr="360° ceiling-mounted motion sensor">
            <a:extLst>
              <a:ext uri="{FF2B5EF4-FFF2-40B4-BE49-F238E27FC236}">
                <a16:creationId xmlns:a16="http://schemas.microsoft.com/office/drawing/2014/main" id="{EE01AAF2-CD1D-4469-9401-D85AD80C5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9383" y="5963478"/>
            <a:ext cx="636104" cy="636104"/>
          </a:xfrm>
          <a:prstGeom prst="rect">
            <a:avLst/>
          </a:prstGeom>
          <a:solidFill>
            <a:schemeClr val="tx1"/>
          </a:solidFill>
        </p:spPr>
      </p:pic>
      <p:pic>
        <p:nvPicPr>
          <p:cNvPr id="74" name="Picture 73">
            <a:extLst>
              <a:ext uri="{FF2B5EF4-FFF2-40B4-BE49-F238E27FC236}">
                <a16:creationId xmlns:a16="http://schemas.microsoft.com/office/drawing/2014/main" id="{F7C359A6-C3A5-49F9-94FA-F4F54B123B79}"/>
              </a:ext>
            </a:extLst>
          </p:cNvPr>
          <p:cNvPicPr>
            <a:picLocks noChangeAspect="1"/>
          </p:cNvPicPr>
          <p:nvPr/>
        </p:nvPicPr>
        <p:blipFill rotWithShape="1">
          <a:blip r:embed="rId3">
            <a:extLst>
              <a:ext uri="{28A0092B-C50C-407E-A947-70E740481C1C}">
                <a14:useLocalDpi xmlns:a14="http://schemas.microsoft.com/office/drawing/2010/main" val="0"/>
              </a:ext>
            </a:extLst>
          </a:blip>
          <a:srcRect r="359" b="14668"/>
          <a:stretch/>
        </p:blipFill>
        <p:spPr>
          <a:xfrm>
            <a:off x="2368437" y="1125357"/>
            <a:ext cx="7398415" cy="4546573"/>
          </a:xfrm>
          <a:prstGeom prst="rect">
            <a:avLst/>
          </a:prstGeom>
        </p:spPr>
      </p:pic>
      <p:pic>
        <p:nvPicPr>
          <p:cNvPr id="1026" name="Picture 2" descr="Ausweg 4G IoT Gateway, Model Name/Number: AA100, 2, Rs 2500 /nos ...">
            <a:extLst>
              <a:ext uri="{FF2B5EF4-FFF2-40B4-BE49-F238E27FC236}">
                <a16:creationId xmlns:a16="http://schemas.microsoft.com/office/drawing/2014/main" id="{FAD0EBDF-53EA-420A-AD08-6BFAFFE601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69230" y="6003235"/>
            <a:ext cx="662938" cy="614569"/>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a:extLst>
              <a:ext uri="{FF2B5EF4-FFF2-40B4-BE49-F238E27FC236}">
                <a16:creationId xmlns:a16="http://schemas.microsoft.com/office/drawing/2014/main" id="{5A34A76B-B4EE-4AC2-81E4-0967684F290E}"/>
              </a:ext>
            </a:extLst>
          </p:cNvPr>
          <p:cNvSpPr txBox="1"/>
          <p:nvPr/>
        </p:nvSpPr>
        <p:spPr>
          <a:xfrm>
            <a:off x="7321828" y="6087552"/>
            <a:ext cx="854239" cy="400110"/>
          </a:xfrm>
          <a:prstGeom prst="rect">
            <a:avLst/>
          </a:prstGeom>
          <a:noFill/>
        </p:spPr>
        <p:txBody>
          <a:bodyPr wrap="square" rtlCol="0">
            <a:spAutoFit/>
          </a:bodyPr>
          <a:lstStyle/>
          <a:p>
            <a:pPr algn="ctr" defTabSz="502325"/>
            <a:r>
              <a:rPr lang="en-US" sz="1000" b="1" dirty="0">
                <a:latin typeface="Gill Sans MT" panose="020B0502020104020203" pitchFamily="34" charset="0"/>
                <a:cs typeface="Arial" pitchFamily="34" charset="0"/>
              </a:rPr>
              <a:t>IOT Gateway</a:t>
            </a:r>
          </a:p>
        </p:txBody>
      </p:sp>
    </p:spTree>
    <p:extLst>
      <p:ext uri="{BB962C8B-B14F-4D97-AF65-F5344CB8AC3E}">
        <p14:creationId xmlns:p14="http://schemas.microsoft.com/office/powerpoint/2010/main" val="955847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764D0D5-A5B9-4BDF-AF93-4A55ADDA7206}"/>
              </a:ext>
            </a:extLst>
          </p:cNvPr>
          <p:cNvSpPr/>
          <p:nvPr/>
        </p:nvSpPr>
        <p:spPr>
          <a:xfrm>
            <a:off x="2107475" y="287384"/>
            <a:ext cx="8133806" cy="707886"/>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Prototype Developed</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pic>
        <p:nvPicPr>
          <p:cNvPr id="4" name="Picture 3" descr="A circuit board&#10;&#10;Description automatically generated">
            <a:extLst>
              <a:ext uri="{FF2B5EF4-FFF2-40B4-BE49-F238E27FC236}">
                <a16:creationId xmlns:a16="http://schemas.microsoft.com/office/drawing/2014/main" id="{358B9AA5-EE6A-4954-8D90-BA5AF86A950C}"/>
              </a:ext>
            </a:extLst>
          </p:cNvPr>
          <p:cNvPicPr>
            <a:picLocks noChangeAspect="1"/>
          </p:cNvPicPr>
          <p:nvPr/>
        </p:nvPicPr>
        <p:blipFill>
          <a:blip r:embed="rId2"/>
          <a:stretch>
            <a:fillRect/>
          </a:stretch>
        </p:blipFill>
        <p:spPr>
          <a:xfrm>
            <a:off x="1484285" y="1086679"/>
            <a:ext cx="3631053" cy="2637136"/>
          </a:xfrm>
          <a:prstGeom prst="rect">
            <a:avLst/>
          </a:prstGeom>
        </p:spPr>
      </p:pic>
      <p:pic>
        <p:nvPicPr>
          <p:cNvPr id="7" name="Picture 6" descr="A screenshot of text&#10;&#10;Description automatically generated">
            <a:extLst>
              <a:ext uri="{FF2B5EF4-FFF2-40B4-BE49-F238E27FC236}">
                <a16:creationId xmlns:a16="http://schemas.microsoft.com/office/drawing/2014/main" id="{47FD829B-CDDC-4557-9680-A07B3C84BE37}"/>
              </a:ext>
            </a:extLst>
          </p:cNvPr>
          <p:cNvPicPr>
            <a:picLocks noChangeAspect="1"/>
          </p:cNvPicPr>
          <p:nvPr/>
        </p:nvPicPr>
        <p:blipFill>
          <a:blip r:embed="rId3"/>
          <a:stretch>
            <a:fillRect/>
          </a:stretch>
        </p:blipFill>
        <p:spPr>
          <a:xfrm>
            <a:off x="5726927" y="1262765"/>
            <a:ext cx="4901316" cy="2355078"/>
          </a:xfrm>
          <a:prstGeom prst="rect">
            <a:avLst/>
          </a:prstGeom>
        </p:spPr>
      </p:pic>
      <p:pic>
        <p:nvPicPr>
          <p:cNvPr id="9" name="Picture 8" descr="A screenshot of text&#10;&#10;Description automatically generated">
            <a:extLst>
              <a:ext uri="{FF2B5EF4-FFF2-40B4-BE49-F238E27FC236}">
                <a16:creationId xmlns:a16="http://schemas.microsoft.com/office/drawing/2014/main" id="{091D6943-07A5-47B0-AD2B-49641C6630DF}"/>
              </a:ext>
            </a:extLst>
          </p:cNvPr>
          <p:cNvPicPr>
            <a:picLocks noChangeAspect="1"/>
          </p:cNvPicPr>
          <p:nvPr/>
        </p:nvPicPr>
        <p:blipFill>
          <a:blip r:embed="rId4"/>
          <a:stretch>
            <a:fillRect/>
          </a:stretch>
        </p:blipFill>
        <p:spPr>
          <a:xfrm>
            <a:off x="1497495" y="4134676"/>
            <a:ext cx="3938152" cy="2082373"/>
          </a:xfrm>
          <a:prstGeom prst="rect">
            <a:avLst/>
          </a:prstGeom>
        </p:spPr>
      </p:pic>
      <p:pic>
        <p:nvPicPr>
          <p:cNvPr id="11" name="Picture 10">
            <a:extLst>
              <a:ext uri="{FF2B5EF4-FFF2-40B4-BE49-F238E27FC236}">
                <a16:creationId xmlns:a16="http://schemas.microsoft.com/office/drawing/2014/main" id="{84C80126-1114-4F48-B512-4B0E09288695}"/>
              </a:ext>
            </a:extLst>
          </p:cNvPr>
          <p:cNvPicPr>
            <a:picLocks noChangeAspect="1"/>
          </p:cNvPicPr>
          <p:nvPr/>
        </p:nvPicPr>
        <p:blipFill>
          <a:blip r:embed="rId5"/>
          <a:stretch>
            <a:fillRect/>
          </a:stretch>
        </p:blipFill>
        <p:spPr>
          <a:xfrm>
            <a:off x="6427304" y="4040298"/>
            <a:ext cx="3776870" cy="2192223"/>
          </a:xfrm>
          <a:prstGeom prst="rect">
            <a:avLst/>
          </a:prstGeom>
        </p:spPr>
      </p:pic>
    </p:spTree>
    <p:extLst>
      <p:ext uri="{BB962C8B-B14F-4D97-AF65-F5344CB8AC3E}">
        <p14:creationId xmlns:p14="http://schemas.microsoft.com/office/powerpoint/2010/main" val="2728437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vert="horz" wrap="square" lIns="91440" tIns="45720" rIns="91440" bIns="45720" rtlCol="0" anchor="ctr">
            <a:spAutoFit/>
          </a:bodyPr>
          <a:lstStyle/>
          <a:p>
            <a:pPr algn="ctr" defTabSz="457200"/>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Benefits and Future ahead</a:t>
            </a:r>
          </a:p>
        </p:txBody>
      </p:sp>
      <p:graphicFrame>
        <p:nvGraphicFramePr>
          <p:cNvPr id="4" name="Content Placeholder 3">
            <a:extLst>
              <a:ext uri="{FF2B5EF4-FFF2-40B4-BE49-F238E27FC236}">
                <a16:creationId xmlns:a16="http://schemas.microsoft.com/office/drawing/2014/main" id="{8D4F1745-A55E-4835-88EB-BC637121B608}"/>
              </a:ext>
              <a:ext uri="{C183D7F6-B498-43B3-948B-1728B52AA6E4}">
                <adec:decorative xmlns:adec="http://schemas.microsoft.com/office/drawing/2017/decorative" val="1"/>
              </a:ext>
            </a:extLst>
          </p:cNvPr>
          <p:cNvGraphicFramePr>
            <a:graphicFrameLocks noGrp="1"/>
          </p:cNvGraphicFramePr>
          <p:nvPr>
            <p:ph idx="1"/>
            <p:extLst>
              <p:ext uri="{D42A27DB-BD31-4B8C-83A1-F6EECF244321}">
                <p14:modId xmlns:p14="http://schemas.microsoft.com/office/powerpoint/2010/main" val="3944814805"/>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3726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3002093499"/>
              </p:ext>
            </p:extLst>
          </p:nvPr>
        </p:nvGraphicFramePr>
        <p:xfrm>
          <a:off x="-290313" y="728870"/>
          <a:ext cx="12310035" cy="58707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8" name="Picture 4" descr="10 logo designs of Government of India setups or companies"/>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024157" y="2564684"/>
            <a:ext cx="1739856" cy="204707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EC5C668A-EE05-4E63-B083-B74F9BEFB25E}"/>
              </a:ext>
            </a:extLst>
          </p:cNvPr>
          <p:cNvSpPr/>
          <p:nvPr/>
        </p:nvSpPr>
        <p:spPr>
          <a:xfrm>
            <a:off x="1470991" y="0"/>
            <a:ext cx="8664273" cy="692497"/>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Beneficial to our Government</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357897210"/>
              </p:ext>
            </p:extLst>
          </p:nvPr>
        </p:nvGraphicFramePr>
        <p:xfrm>
          <a:off x="-290313" y="728870"/>
          <a:ext cx="12310035" cy="58707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Rectangle 6">
            <a:extLst>
              <a:ext uri="{FF2B5EF4-FFF2-40B4-BE49-F238E27FC236}">
                <a16:creationId xmlns:a16="http://schemas.microsoft.com/office/drawing/2014/main" id="{EC5C668A-EE05-4E63-B083-B74F9BEFB25E}"/>
              </a:ext>
            </a:extLst>
          </p:cNvPr>
          <p:cNvSpPr/>
          <p:nvPr/>
        </p:nvSpPr>
        <p:spPr>
          <a:xfrm>
            <a:off x="1470991" y="0"/>
            <a:ext cx="9581322" cy="692497"/>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Beneficial to our Public / Transport Owners</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thepublicvoice.org">
            <a:extLst>
              <a:ext uri="{FF2B5EF4-FFF2-40B4-BE49-F238E27FC236}">
                <a16:creationId xmlns:a16="http://schemas.microsoft.com/office/drawing/2014/main" id="{7002391B-BA67-4E89-AED1-70BB900EFC1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14224" y="3008244"/>
            <a:ext cx="2271800" cy="12722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201234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DA495C3-B3C2-4884-8BEE-7EF7D6FEB0DD}"/>
              </a:ext>
            </a:extLst>
          </p:cNvPr>
          <p:cNvGraphicFramePr>
            <a:graphicFrameLocks noGrp="1"/>
          </p:cNvGraphicFramePr>
          <p:nvPr>
            <p:ph idx="1"/>
            <p:extLst>
              <p:ext uri="{D42A27DB-BD31-4B8C-83A1-F6EECF244321}">
                <p14:modId xmlns:p14="http://schemas.microsoft.com/office/powerpoint/2010/main" val="949938453"/>
              </p:ext>
            </p:extLst>
          </p:nvPr>
        </p:nvGraphicFramePr>
        <p:xfrm>
          <a:off x="902874" y="1467608"/>
          <a:ext cx="10493996" cy="41645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a:extLst>
              <a:ext uri="{FF2B5EF4-FFF2-40B4-BE49-F238E27FC236}">
                <a16:creationId xmlns:a16="http://schemas.microsoft.com/office/drawing/2014/main" id="{CD0E6F24-8C8B-4B01-8235-445733E4854B}"/>
              </a:ext>
            </a:extLst>
          </p:cNvPr>
          <p:cNvSpPr/>
          <p:nvPr/>
        </p:nvSpPr>
        <p:spPr>
          <a:xfrm>
            <a:off x="2107475" y="287384"/>
            <a:ext cx="8133806" cy="707886"/>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Future Ahead</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744465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FF40D5-EDBC-480A-A1AD-2C5891B118F2}"/>
              </a:ext>
            </a:extLst>
          </p:cNvPr>
          <p:cNvSpPr>
            <a:spLocks noGrp="1"/>
          </p:cNvSpPr>
          <p:nvPr>
            <p:ph idx="1"/>
          </p:nvPr>
        </p:nvSpPr>
        <p:spPr>
          <a:xfrm>
            <a:off x="847852" y="1683726"/>
            <a:ext cx="10353762" cy="4198327"/>
          </a:xfrm>
        </p:spPr>
        <p:style>
          <a:lnRef idx="1">
            <a:schemeClr val="accent3"/>
          </a:lnRef>
          <a:fillRef idx="2">
            <a:schemeClr val="accent3"/>
          </a:fillRef>
          <a:effectRef idx="1">
            <a:schemeClr val="accent3"/>
          </a:effectRef>
          <a:fontRef idx="minor">
            <a:schemeClr val="dk1"/>
          </a:fontRef>
        </p:style>
        <p:txBody>
          <a:bodyPr>
            <a:normAutofit/>
          </a:bodyPr>
          <a:lstStyle/>
          <a:p>
            <a:pPr algn="just"/>
            <a:r>
              <a:rPr lang="en-US" dirty="0">
                <a:solidFill>
                  <a:schemeClr val="accent2">
                    <a:lumMod val="75000"/>
                  </a:schemeClr>
                </a:solidFill>
                <a:latin typeface="Gill Sans MT" panose="020B0502020104020203" pitchFamily="34" charset="0"/>
              </a:rPr>
              <a:t>"Necessity is the mother of invention"-Plato. </a:t>
            </a:r>
          </a:p>
          <a:p>
            <a:pPr algn="just"/>
            <a:r>
              <a:rPr lang="en-US" dirty="0">
                <a:solidFill>
                  <a:schemeClr val="accent2">
                    <a:lumMod val="75000"/>
                  </a:schemeClr>
                </a:solidFill>
                <a:latin typeface="Gill Sans MT" panose="020B0502020104020203" pitchFamily="34" charset="0"/>
              </a:rPr>
              <a:t>The entire globe after being aged by ages faces a new pandemic risk. This track of risk held in the society needs scrutinized solutions to hold up the optimized reality check.  Hence in today’s world to travel or move out of the isolation is quite tedious. In order to provide the transportation for generic group of people we have ensured and targeted the basic mode of transportation used by 70 million people of India. The model is fusion virtual reality using the IOT platforms to maximize the efficiency. The social distancing has intruded to be the most basic lifestyle for the humankind. </a:t>
            </a:r>
            <a:endParaRPr lang="en-IN" dirty="0">
              <a:solidFill>
                <a:schemeClr val="accent2">
                  <a:lumMod val="75000"/>
                </a:schemeClr>
              </a:solidFill>
              <a:latin typeface="Gill Sans MT" panose="020B0502020104020203" pitchFamily="34" charset="0"/>
            </a:endParaRPr>
          </a:p>
        </p:txBody>
      </p:sp>
      <p:sp>
        <p:nvSpPr>
          <p:cNvPr id="4" name="Rectangle 3">
            <a:extLst>
              <a:ext uri="{FF2B5EF4-FFF2-40B4-BE49-F238E27FC236}">
                <a16:creationId xmlns:a16="http://schemas.microsoft.com/office/drawing/2014/main" id="{1E6ED3A2-3A63-4AFE-AE3B-E4AD75CF2B24}"/>
              </a:ext>
            </a:extLst>
          </p:cNvPr>
          <p:cNvSpPr/>
          <p:nvPr/>
        </p:nvSpPr>
        <p:spPr>
          <a:xfrm>
            <a:off x="4454346" y="294474"/>
            <a:ext cx="3591048" cy="923330"/>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Conclusion</a:t>
            </a:r>
          </a:p>
        </p:txBody>
      </p:sp>
    </p:spTree>
    <p:extLst>
      <p:ext uri="{BB962C8B-B14F-4D97-AF65-F5344CB8AC3E}">
        <p14:creationId xmlns:p14="http://schemas.microsoft.com/office/powerpoint/2010/main" val="3846200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C2E6CBD-7DD9-45FB-972C-8510D0255BBD}"/>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87776646-264F-49C8-9667-F2B55D40FC1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03792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wrap="square">
            <a:spAutoFit/>
          </a:bodyPr>
          <a:lstStyle/>
          <a:p>
            <a:pPr algn="ctr" defTabSz="457200"/>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The Problem</a:t>
            </a:r>
          </a:p>
        </p:txBody>
      </p:sp>
      <p:graphicFrame>
        <p:nvGraphicFramePr>
          <p:cNvPr id="4" name="Content Placeholder 3">
            <a:extLst>
              <a:ext uri="{FF2B5EF4-FFF2-40B4-BE49-F238E27FC236}">
                <a16:creationId xmlns:a16="http://schemas.microsoft.com/office/drawing/2014/main" id="{8D4F1745-A55E-4835-88EB-BC637121B608}"/>
              </a:ext>
              <a:ext uri="{C183D7F6-B498-43B3-948B-1728B52AA6E4}">
                <adec:decorative xmlns:adec="http://schemas.microsoft.com/office/drawing/2017/decorative" val="1"/>
              </a:ext>
            </a:extLst>
          </p:cNvPr>
          <p:cNvGraphicFramePr>
            <a:graphicFrameLocks noGrp="1"/>
          </p:cNvGraphicFramePr>
          <p:nvPr>
            <p:ph idx="1"/>
            <p:extLst>
              <p:ext uri="{D42A27DB-BD31-4B8C-83A1-F6EECF244321}">
                <p14:modId xmlns:p14="http://schemas.microsoft.com/office/powerpoint/2010/main" val="748848014"/>
              </p:ext>
            </p:extLst>
          </p:nvPr>
        </p:nvGraphicFramePr>
        <p:xfrm>
          <a:off x="1101656" y="1944688"/>
          <a:ext cx="9906000" cy="35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3689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5AB7863-0074-4153-9A06-6428D800A413}"/>
              </a:ext>
            </a:extLst>
          </p:cNvPr>
          <p:cNvPicPr>
            <a:picLocks noChangeAspect="1"/>
          </p:cNvPicPr>
          <p:nvPr/>
        </p:nvPicPr>
        <p:blipFill>
          <a:blip r:embed="rId2"/>
          <a:stretch>
            <a:fillRect/>
          </a:stretch>
        </p:blipFill>
        <p:spPr>
          <a:xfrm>
            <a:off x="0" y="3129566"/>
            <a:ext cx="3236490" cy="1973470"/>
          </a:xfrm>
          <a:prstGeom prst="rect">
            <a:avLst/>
          </a:prstGeom>
        </p:spPr>
      </p:pic>
      <p:pic>
        <p:nvPicPr>
          <p:cNvPr id="11" name="Picture 10">
            <a:extLst>
              <a:ext uri="{FF2B5EF4-FFF2-40B4-BE49-F238E27FC236}">
                <a16:creationId xmlns:a16="http://schemas.microsoft.com/office/drawing/2014/main" id="{9DF575A0-2CE6-4B7F-86E8-7A86B7D13134}"/>
              </a:ext>
            </a:extLst>
          </p:cNvPr>
          <p:cNvPicPr>
            <a:picLocks noChangeAspect="1"/>
          </p:cNvPicPr>
          <p:nvPr/>
        </p:nvPicPr>
        <p:blipFill rotWithShape="1">
          <a:blip r:embed="rId3"/>
          <a:srcRect b="9933"/>
          <a:stretch/>
        </p:blipFill>
        <p:spPr>
          <a:xfrm>
            <a:off x="0" y="5053683"/>
            <a:ext cx="3236490" cy="1804317"/>
          </a:xfrm>
          <a:prstGeom prst="rect">
            <a:avLst/>
          </a:prstGeom>
        </p:spPr>
      </p:pic>
      <p:pic>
        <p:nvPicPr>
          <p:cNvPr id="12" name="Picture 11">
            <a:extLst>
              <a:ext uri="{FF2B5EF4-FFF2-40B4-BE49-F238E27FC236}">
                <a16:creationId xmlns:a16="http://schemas.microsoft.com/office/drawing/2014/main" id="{48D63A25-DC79-4BB3-BE41-80BC3AEF1123}"/>
              </a:ext>
            </a:extLst>
          </p:cNvPr>
          <p:cNvPicPr>
            <a:picLocks noChangeAspect="1"/>
          </p:cNvPicPr>
          <p:nvPr/>
        </p:nvPicPr>
        <p:blipFill rotWithShape="1">
          <a:blip r:embed="rId4"/>
          <a:srcRect l="18149"/>
          <a:stretch/>
        </p:blipFill>
        <p:spPr>
          <a:xfrm>
            <a:off x="3236490" y="0"/>
            <a:ext cx="2596170" cy="2878622"/>
          </a:xfrm>
          <a:prstGeom prst="rect">
            <a:avLst/>
          </a:prstGeom>
        </p:spPr>
      </p:pic>
      <p:pic>
        <p:nvPicPr>
          <p:cNvPr id="13" name="Picture 12">
            <a:extLst>
              <a:ext uri="{FF2B5EF4-FFF2-40B4-BE49-F238E27FC236}">
                <a16:creationId xmlns:a16="http://schemas.microsoft.com/office/drawing/2014/main" id="{72B96BB1-AA53-43F4-9854-F56957371A5F}"/>
              </a:ext>
            </a:extLst>
          </p:cNvPr>
          <p:cNvPicPr>
            <a:picLocks noChangeAspect="1"/>
          </p:cNvPicPr>
          <p:nvPr/>
        </p:nvPicPr>
        <p:blipFill>
          <a:blip r:embed="rId5"/>
          <a:stretch>
            <a:fillRect/>
          </a:stretch>
        </p:blipFill>
        <p:spPr>
          <a:xfrm>
            <a:off x="3224888" y="2878622"/>
            <a:ext cx="2619375" cy="1924117"/>
          </a:xfrm>
          <a:prstGeom prst="rect">
            <a:avLst/>
          </a:prstGeom>
        </p:spPr>
      </p:pic>
      <p:pic>
        <p:nvPicPr>
          <p:cNvPr id="14" name="Picture 13">
            <a:extLst>
              <a:ext uri="{FF2B5EF4-FFF2-40B4-BE49-F238E27FC236}">
                <a16:creationId xmlns:a16="http://schemas.microsoft.com/office/drawing/2014/main" id="{88DB281C-D849-4025-A52A-5C160D22D497}"/>
              </a:ext>
            </a:extLst>
          </p:cNvPr>
          <p:cNvPicPr>
            <a:picLocks noChangeAspect="1"/>
          </p:cNvPicPr>
          <p:nvPr/>
        </p:nvPicPr>
        <p:blipFill>
          <a:blip r:embed="rId6"/>
          <a:stretch>
            <a:fillRect/>
          </a:stretch>
        </p:blipFill>
        <p:spPr>
          <a:xfrm>
            <a:off x="3236490" y="4802739"/>
            <a:ext cx="2619375" cy="2055261"/>
          </a:xfrm>
          <a:prstGeom prst="rect">
            <a:avLst/>
          </a:prstGeom>
        </p:spPr>
      </p:pic>
      <p:pic>
        <p:nvPicPr>
          <p:cNvPr id="15" name="Picture 14">
            <a:extLst>
              <a:ext uri="{FF2B5EF4-FFF2-40B4-BE49-F238E27FC236}">
                <a16:creationId xmlns:a16="http://schemas.microsoft.com/office/drawing/2014/main" id="{3D52BA1D-CAD8-46E2-9512-1C5C1617BBCB}"/>
              </a:ext>
            </a:extLst>
          </p:cNvPr>
          <p:cNvPicPr>
            <a:picLocks noChangeAspect="1"/>
          </p:cNvPicPr>
          <p:nvPr/>
        </p:nvPicPr>
        <p:blipFill>
          <a:blip r:embed="rId7"/>
          <a:stretch>
            <a:fillRect/>
          </a:stretch>
        </p:blipFill>
        <p:spPr>
          <a:xfrm>
            <a:off x="6799547" y="1896660"/>
            <a:ext cx="4261699" cy="2557019"/>
          </a:xfrm>
          <a:prstGeom prst="rect">
            <a:avLst/>
          </a:prstGeom>
        </p:spPr>
      </p:pic>
      <p:sp>
        <p:nvSpPr>
          <p:cNvPr id="16" name="TextBox 15">
            <a:extLst>
              <a:ext uri="{FF2B5EF4-FFF2-40B4-BE49-F238E27FC236}">
                <a16:creationId xmlns:a16="http://schemas.microsoft.com/office/drawing/2014/main" id="{87527EEC-0954-4F75-B85D-BC4033F9870D}"/>
              </a:ext>
            </a:extLst>
          </p:cNvPr>
          <p:cNvSpPr txBox="1"/>
          <p:nvPr/>
        </p:nvSpPr>
        <p:spPr>
          <a:xfrm>
            <a:off x="6177754" y="895971"/>
            <a:ext cx="5682944" cy="769441"/>
          </a:xfrm>
          <a:prstGeom prst="rect">
            <a:avLst/>
          </a:prstGeom>
          <a:noFill/>
        </p:spPr>
        <p:txBody>
          <a:bodyPr wrap="square" rtlCol="0">
            <a:spAutoFit/>
          </a:bodyPr>
          <a:lstStyle/>
          <a:p>
            <a:r>
              <a:rPr lang="en-IN" sz="4400" dirty="0">
                <a:latin typeface="Gill Sans MT" panose="020B0502020104020203" pitchFamily="34" charset="0"/>
              </a:rPr>
              <a:t>CURRENT SCENARIO</a:t>
            </a:r>
          </a:p>
        </p:txBody>
      </p:sp>
      <p:sp>
        <p:nvSpPr>
          <p:cNvPr id="17" name="TextBox 16">
            <a:extLst>
              <a:ext uri="{FF2B5EF4-FFF2-40B4-BE49-F238E27FC236}">
                <a16:creationId xmlns:a16="http://schemas.microsoft.com/office/drawing/2014/main" id="{CC12C19A-4997-4837-88FF-C0167627548B}"/>
              </a:ext>
            </a:extLst>
          </p:cNvPr>
          <p:cNvSpPr txBox="1"/>
          <p:nvPr/>
        </p:nvSpPr>
        <p:spPr>
          <a:xfrm>
            <a:off x="6324833" y="4626459"/>
            <a:ext cx="5297324" cy="1323439"/>
          </a:xfrm>
          <a:prstGeom prst="rect">
            <a:avLst/>
          </a:prstGeom>
          <a:noFill/>
        </p:spPr>
        <p:txBody>
          <a:bodyPr wrap="square" rtlCol="0">
            <a:spAutoFit/>
          </a:bodyPr>
          <a:lstStyle/>
          <a:p>
            <a:pPr algn="ctr"/>
            <a:r>
              <a:rPr lang="en-IN" sz="4000" dirty="0">
                <a:latin typeface="Gill Sans MT" panose="020B0502020104020203" pitchFamily="34" charset="0"/>
              </a:rPr>
              <a:t>Social Distancing in </a:t>
            </a:r>
          </a:p>
          <a:p>
            <a:pPr algn="ctr"/>
            <a:r>
              <a:rPr lang="en-IN" sz="4000" dirty="0">
                <a:latin typeface="Gill Sans MT" panose="020B0502020104020203" pitchFamily="34" charset="0"/>
              </a:rPr>
              <a:t>Buses ??</a:t>
            </a:r>
          </a:p>
        </p:txBody>
      </p:sp>
      <p:pic>
        <p:nvPicPr>
          <p:cNvPr id="18" name="Picture 17">
            <a:extLst>
              <a:ext uri="{FF2B5EF4-FFF2-40B4-BE49-F238E27FC236}">
                <a16:creationId xmlns:a16="http://schemas.microsoft.com/office/drawing/2014/main" id="{9515D32C-F564-4021-B5A1-F9FAECC159F6}"/>
              </a:ext>
            </a:extLst>
          </p:cNvPr>
          <p:cNvPicPr>
            <a:picLocks noChangeAspect="1"/>
          </p:cNvPicPr>
          <p:nvPr/>
        </p:nvPicPr>
        <p:blipFill rotWithShape="1">
          <a:blip r:embed="rId8"/>
          <a:srcRect l="23150" r="13547"/>
          <a:stretch/>
        </p:blipFill>
        <p:spPr>
          <a:xfrm>
            <a:off x="0" y="-26505"/>
            <a:ext cx="3236490" cy="3129566"/>
          </a:xfrm>
          <a:prstGeom prst="rect">
            <a:avLst/>
          </a:prstGeom>
        </p:spPr>
      </p:pic>
    </p:spTree>
    <p:extLst>
      <p:ext uri="{BB962C8B-B14F-4D97-AF65-F5344CB8AC3E}">
        <p14:creationId xmlns:p14="http://schemas.microsoft.com/office/powerpoint/2010/main" val="1195119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76AC8DC-EFA5-4E69-A6AD-7565D1EBA7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59286" y="899298"/>
            <a:ext cx="7292489" cy="3333198"/>
          </a:xfrm>
          <a:prstGeom prst="rect">
            <a:avLst/>
          </a:prstGeom>
        </p:spPr>
      </p:pic>
      <p:pic>
        <p:nvPicPr>
          <p:cNvPr id="9" name="Picture 1">
            <a:extLst>
              <a:ext uri="{FF2B5EF4-FFF2-40B4-BE49-F238E27FC236}">
                <a16:creationId xmlns:a16="http://schemas.microsoft.com/office/drawing/2014/main" id="{E69FA80A-FA43-470C-A406-F0550CD88893}"/>
              </a:ext>
            </a:extLst>
          </p:cNvPr>
          <p:cNvPicPr>
            <a:picLocks noChangeAspect="1" noChangeArrowheads="1"/>
          </p:cNvPicPr>
          <p:nvPr/>
        </p:nvPicPr>
        <p:blipFill rotWithShape="1">
          <a:blip r:embed="rId3" cstate="print"/>
          <a:srcRect l="44756" t="13214" r="36047" b="16429"/>
          <a:stretch/>
        </p:blipFill>
        <p:spPr bwMode="auto">
          <a:xfrm>
            <a:off x="978940" y="878388"/>
            <a:ext cx="2608321" cy="5374397"/>
          </a:xfrm>
          <a:prstGeom prst="rect">
            <a:avLst/>
          </a:prstGeom>
          <a:noFill/>
          <a:ln w="9525">
            <a:noFill/>
            <a:miter lim="800000"/>
            <a:headEnd/>
            <a:tailEnd/>
          </a:ln>
        </p:spPr>
      </p:pic>
      <p:sp>
        <p:nvSpPr>
          <p:cNvPr id="10" name="Rectangle 9">
            <a:extLst>
              <a:ext uri="{FF2B5EF4-FFF2-40B4-BE49-F238E27FC236}">
                <a16:creationId xmlns:a16="http://schemas.microsoft.com/office/drawing/2014/main" id="{8E1B8E17-E62E-48D9-8098-D2515A86FAA8}"/>
              </a:ext>
            </a:extLst>
          </p:cNvPr>
          <p:cNvSpPr/>
          <p:nvPr/>
        </p:nvSpPr>
        <p:spPr>
          <a:xfrm>
            <a:off x="3636986" y="4452865"/>
            <a:ext cx="7940724" cy="1938992"/>
          </a:xfrm>
          <a:prstGeom prst="rect">
            <a:avLst/>
          </a:prstGeom>
        </p:spPr>
        <p:txBody>
          <a:bodyPr wrap="square">
            <a:spAutoFit/>
          </a:bodyPr>
          <a:lstStyle/>
          <a:p>
            <a:pPr marL="285750" indent="-285750" algn="just">
              <a:buFont typeface="Arial" panose="020B0604020202020204" pitchFamily="34" charset="0"/>
              <a:buChar char="•"/>
            </a:pPr>
            <a:r>
              <a:rPr lang="en-US" sz="2000" dirty="0">
                <a:latin typeface="Gill Sans MT" panose="020B0502020104020203" pitchFamily="34" charset="0"/>
              </a:rPr>
              <a:t>Buses take up over 90% of public transport in Indian cities both in rural and urban areas, and serve as an important mode of transport </a:t>
            </a:r>
          </a:p>
          <a:p>
            <a:pPr marL="285750" indent="-285750" algn="just">
              <a:buFont typeface="Arial" panose="020B0604020202020204" pitchFamily="34" charset="0"/>
              <a:buChar char="•"/>
            </a:pPr>
            <a:r>
              <a:rPr lang="en-US" sz="2000" dirty="0">
                <a:latin typeface="Gill Sans MT" panose="020B0502020104020203" pitchFamily="34" charset="0"/>
              </a:rPr>
              <a:t>About 66% households in rural areas and 62% households in urban areas reported expenditure on this particular mode</a:t>
            </a:r>
          </a:p>
          <a:p>
            <a:pPr marL="285750" indent="-285750" algn="just">
              <a:buFont typeface="Arial" panose="020B0604020202020204" pitchFamily="34" charset="0"/>
              <a:buChar char="•"/>
            </a:pPr>
            <a:r>
              <a:rPr lang="en-US" sz="2000" dirty="0">
                <a:latin typeface="Gill Sans MT" panose="020B0502020104020203" pitchFamily="34" charset="0"/>
              </a:rPr>
              <a:t>Key components of NSSO household survey is expenditure on transport. </a:t>
            </a:r>
          </a:p>
        </p:txBody>
      </p:sp>
      <p:sp>
        <p:nvSpPr>
          <p:cNvPr id="11" name="Rectangle 10">
            <a:extLst>
              <a:ext uri="{FF2B5EF4-FFF2-40B4-BE49-F238E27FC236}">
                <a16:creationId xmlns:a16="http://schemas.microsoft.com/office/drawing/2014/main" id="{E8C9FB4A-950D-4A17-BF05-E0A06C289F9F}"/>
              </a:ext>
            </a:extLst>
          </p:cNvPr>
          <p:cNvSpPr/>
          <p:nvPr/>
        </p:nvSpPr>
        <p:spPr>
          <a:xfrm>
            <a:off x="2120727" y="0"/>
            <a:ext cx="8133806" cy="707886"/>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Background Information</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72179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85A5E4A-2A17-455E-973C-40DBBE1F6BED}"/>
              </a:ext>
            </a:extLst>
          </p:cNvPr>
          <p:cNvSpPr/>
          <p:nvPr/>
        </p:nvSpPr>
        <p:spPr>
          <a:xfrm>
            <a:off x="2107475" y="287384"/>
            <a:ext cx="8133806" cy="707886"/>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Who and Why ??</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5" name="Rectangle 4">
            <a:extLst>
              <a:ext uri="{FF2B5EF4-FFF2-40B4-BE49-F238E27FC236}">
                <a16:creationId xmlns:a16="http://schemas.microsoft.com/office/drawing/2014/main" id="{C1A23887-F816-4B3B-8E09-3ED4AECFFE9C}"/>
              </a:ext>
            </a:extLst>
          </p:cNvPr>
          <p:cNvSpPr/>
          <p:nvPr/>
        </p:nvSpPr>
        <p:spPr>
          <a:xfrm>
            <a:off x="848139" y="1138535"/>
            <a:ext cx="10495722" cy="5355312"/>
          </a:xfrm>
          <a:prstGeom prst="rect">
            <a:avLst/>
          </a:prstGeom>
        </p:spPr>
        <p:txBody>
          <a:bodyPr wrap="square">
            <a:spAutoFit/>
          </a:bodyPr>
          <a:lstStyle/>
          <a:p>
            <a:pPr marL="342900" indent="-342900">
              <a:buFont typeface="Arial" panose="020B0604020202020204" pitchFamily="34" charset="0"/>
              <a:buChar char="•"/>
            </a:pPr>
            <a:r>
              <a:rPr lang="en-US" sz="1900" dirty="0">
                <a:latin typeface="Gill Sans MT" panose="020B0502020104020203" pitchFamily="34" charset="0"/>
              </a:rPr>
              <a:t>The COVID19 pandemic is disrupting the way that we lived till now and Safe Commute would likely be a part of the new method of transportation.</a:t>
            </a:r>
          </a:p>
          <a:p>
            <a:pPr marL="342900" indent="-342900">
              <a:buFont typeface="Arial" panose="020B0604020202020204" pitchFamily="34" charset="0"/>
              <a:buChar char="•"/>
            </a:pPr>
            <a:endParaRPr lang="en-US" sz="1900" dirty="0">
              <a:latin typeface="Gill Sans MT" panose="020B0502020104020203" pitchFamily="34" charset="0"/>
            </a:endParaRPr>
          </a:p>
          <a:p>
            <a:pPr marL="342900" indent="-342900">
              <a:buFont typeface="Arial" panose="020B0604020202020204" pitchFamily="34" charset="0"/>
              <a:buChar char="•"/>
            </a:pPr>
            <a:r>
              <a:rPr lang="en-US" sz="1900" dirty="0">
                <a:latin typeface="Gill Sans MT" panose="020B0502020104020203" pitchFamily="34" charset="0"/>
              </a:rPr>
              <a:t>Going back to work, schools, colleges, or anywhere of that sort is to return anytime soon and we need to be prepared, we need to focus on transportation to these locations with safety and preventive measures and not be vulnerable to become potential carriers to the respective locations.</a:t>
            </a:r>
            <a:br>
              <a:rPr lang="en-US" sz="1900" dirty="0">
                <a:latin typeface="Gill Sans MT" panose="020B0502020104020203" pitchFamily="34" charset="0"/>
              </a:rPr>
            </a:br>
            <a:endParaRPr lang="en-US" sz="1900" dirty="0">
              <a:latin typeface="Gill Sans MT" panose="020B0502020104020203" pitchFamily="34" charset="0"/>
            </a:endParaRPr>
          </a:p>
          <a:p>
            <a:pPr marL="342900" indent="-342900" algn="just">
              <a:buFont typeface="Arial" panose="020B0604020202020204" pitchFamily="34" charset="0"/>
              <a:buChar char="•"/>
            </a:pPr>
            <a:r>
              <a:rPr lang="en-US" sz="1900" dirty="0">
                <a:latin typeface="Gill Sans MT" panose="020B0502020104020203" pitchFamily="34" charset="0"/>
              </a:rPr>
              <a:t>Buses are a major source of transportation for a vast population in India. We can always picture an over-crowded bus in the streets of India. With COVID-19 prevailing and the need for social distancing to be implemented in the daily routines of our lives, to achieve the former in buses is going to be a problem that needs to be addressed.</a:t>
            </a:r>
          </a:p>
          <a:p>
            <a:pPr marL="342900" indent="-342900" algn="just">
              <a:buFont typeface="Arial" panose="020B0604020202020204" pitchFamily="34" charset="0"/>
              <a:buChar char="•"/>
            </a:pPr>
            <a:endParaRPr lang="en-US" sz="1900" dirty="0">
              <a:latin typeface="Gill Sans MT" panose="020B0502020104020203" pitchFamily="34" charset="0"/>
            </a:endParaRPr>
          </a:p>
          <a:p>
            <a:pPr marL="342900" indent="-342900" algn="just">
              <a:buFont typeface="Arial" panose="020B0604020202020204" pitchFamily="34" charset="0"/>
              <a:buChar char="•"/>
            </a:pPr>
            <a:r>
              <a:rPr lang="en-US" sz="1900" dirty="0">
                <a:latin typeface="Gill Sans MT" panose="020B0502020104020203" pitchFamily="34" charset="0"/>
              </a:rPr>
              <a:t>Considering the jam packed situations in metro cities, the traditional manual means of counting people are not usually homogenous and tend to lead to much inaccuracies. Apart from introducing automatic counting systems, this project also lays focus on updating the number of vacant seats in a particular bus to the client-side app users. In this way, our fellow passengers waiting for a bus to start their day off can make the possible permutations and combinations to see if they would win a seat in the public bus if not, they can plan their mode of transportation beforehand. </a:t>
            </a:r>
            <a:endParaRPr lang="en-IN" sz="1900" dirty="0">
              <a:latin typeface="Gill Sans MT" panose="020B0502020104020203" pitchFamily="34" charset="0"/>
            </a:endParaRPr>
          </a:p>
        </p:txBody>
      </p:sp>
    </p:spTree>
    <p:extLst>
      <p:ext uri="{BB962C8B-B14F-4D97-AF65-F5344CB8AC3E}">
        <p14:creationId xmlns:p14="http://schemas.microsoft.com/office/powerpoint/2010/main" val="4211568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vert="horz" wrap="square" lIns="91440" tIns="45720" rIns="91440" bIns="45720" rtlCol="0" anchor="ctr">
            <a:spAutoFit/>
          </a:bodyPr>
          <a:lstStyle/>
          <a:p>
            <a:pPr algn="ctr" defTabSz="457200"/>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Our solution</a:t>
            </a:r>
          </a:p>
        </p:txBody>
      </p:sp>
      <p:graphicFrame>
        <p:nvGraphicFramePr>
          <p:cNvPr id="4" name="Content Placeholder 3">
            <a:extLst>
              <a:ext uri="{FF2B5EF4-FFF2-40B4-BE49-F238E27FC236}">
                <a16:creationId xmlns:a16="http://schemas.microsoft.com/office/drawing/2014/main" id="{8D4F1745-A55E-4835-88EB-BC637121B608}"/>
              </a:ext>
              <a:ext uri="{C183D7F6-B498-43B3-948B-1728B52AA6E4}">
                <adec:decorative xmlns:adec="http://schemas.microsoft.com/office/drawing/2017/decorative" val="1"/>
              </a:ext>
            </a:extLst>
          </p:cNvPr>
          <p:cNvGraphicFramePr>
            <a:graphicFrameLocks noGrp="1"/>
          </p:cNvGraphicFramePr>
          <p:nvPr>
            <p:ph idx="1"/>
            <p:extLst>
              <p:ext uri="{D42A27DB-BD31-4B8C-83A1-F6EECF244321}">
                <p14:modId xmlns:p14="http://schemas.microsoft.com/office/powerpoint/2010/main" val="3473668867"/>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99306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MTC unable to ensure safe transport for students - The Hindu"/>
          <p:cNvPicPr>
            <a:picLocks noChangeAspect="1" noChangeArrowheads="1"/>
          </p:cNvPicPr>
          <p:nvPr/>
        </p:nvPicPr>
        <p:blipFill>
          <a:blip r:embed="rId2" cstate="print"/>
          <a:srcRect/>
          <a:stretch>
            <a:fillRect/>
          </a:stretch>
        </p:blipFill>
        <p:spPr bwMode="auto">
          <a:xfrm>
            <a:off x="7509965" y="2609601"/>
            <a:ext cx="4390298" cy="3216931"/>
          </a:xfrm>
          <a:prstGeom prst="rect">
            <a:avLst/>
          </a:prstGeom>
          <a:noFill/>
        </p:spPr>
      </p:pic>
      <p:sp>
        <p:nvSpPr>
          <p:cNvPr id="7" name="Multiply 6"/>
          <p:cNvSpPr/>
          <p:nvPr/>
        </p:nvSpPr>
        <p:spPr>
          <a:xfrm>
            <a:off x="7829563" y="2481943"/>
            <a:ext cx="3723319" cy="3422481"/>
          </a:xfrm>
          <a:prstGeom prst="mathMultiply">
            <a:avLst/>
          </a:prstGeom>
          <a:solidFill>
            <a:srgbClr val="FF0000">
              <a:alpha val="63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076" name="Picture 4" descr="Alarm Icon Alert Sign Bell Symbol Stock Photo, Picture And Royalty ..."/>
          <p:cNvPicPr>
            <a:picLocks noChangeAspect="1" noChangeArrowheads="1"/>
          </p:cNvPicPr>
          <p:nvPr/>
        </p:nvPicPr>
        <p:blipFill>
          <a:blip r:embed="rId3" cstate="print"/>
          <a:srcRect/>
          <a:stretch>
            <a:fillRect/>
          </a:stretch>
        </p:blipFill>
        <p:spPr bwMode="auto">
          <a:xfrm>
            <a:off x="5081452" y="3921141"/>
            <a:ext cx="1957159" cy="1957159"/>
          </a:xfrm>
          <a:prstGeom prst="rect">
            <a:avLst/>
          </a:prstGeom>
          <a:noFill/>
        </p:spPr>
      </p:pic>
      <p:sp>
        <p:nvSpPr>
          <p:cNvPr id="10" name="Rectangle 9"/>
          <p:cNvSpPr/>
          <p:nvPr/>
        </p:nvSpPr>
        <p:spPr>
          <a:xfrm>
            <a:off x="2107475" y="287384"/>
            <a:ext cx="8133806" cy="707886"/>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What is Safe Commute </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pic>
        <p:nvPicPr>
          <p:cNvPr id="13314" name="Picture 2" descr="TransportForIreland on Twitter: &quot;Public Transport is currently ..."/>
          <p:cNvPicPr>
            <a:picLocks noChangeAspect="1" noChangeArrowheads="1"/>
          </p:cNvPicPr>
          <p:nvPr/>
        </p:nvPicPr>
        <p:blipFill>
          <a:blip r:embed="rId4" cstate="print"/>
          <a:srcRect/>
          <a:stretch>
            <a:fillRect/>
          </a:stretch>
        </p:blipFill>
        <p:spPr bwMode="auto">
          <a:xfrm flipH="1">
            <a:off x="418009" y="2697496"/>
            <a:ext cx="4247447" cy="3185585"/>
          </a:xfrm>
          <a:prstGeom prst="rect">
            <a:avLst/>
          </a:prstGeom>
          <a:noFill/>
        </p:spPr>
      </p:pic>
      <p:sp>
        <p:nvSpPr>
          <p:cNvPr id="9" name="TextBox 8"/>
          <p:cNvSpPr txBox="1"/>
          <p:nvPr/>
        </p:nvSpPr>
        <p:spPr>
          <a:xfrm>
            <a:off x="3971108" y="2704025"/>
            <a:ext cx="4258491" cy="1077218"/>
          </a:xfrm>
          <a:prstGeom prst="rect">
            <a:avLst/>
          </a:prstGeom>
          <a:noFill/>
        </p:spPr>
        <p:txBody>
          <a:bodyPr wrap="square" rtlCol="0">
            <a:spAutoFit/>
          </a:bodyPr>
          <a:lstStyle/>
          <a:p>
            <a:pPr algn="ctr"/>
            <a:r>
              <a:rPr lang="en-US" sz="3200" dirty="0"/>
              <a:t>SOCIAL </a:t>
            </a:r>
          </a:p>
          <a:p>
            <a:pPr algn="ctr"/>
            <a:r>
              <a:rPr lang="en-US" sz="3200" dirty="0"/>
              <a:t>DISTANCING</a:t>
            </a:r>
            <a:endParaRPr lang="en-IN" sz="3200" dirty="0"/>
          </a:p>
        </p:txBody>
      </p:sp>
      <p:sp>
        <p:nvSpPr>
          <p:cNvPr id="12" name="Rectangle 11"/>
          <p:cNvSpPr/>
          <p:nvPr/>
        </p:nvSpPr>
        <p:spPr>
          <a:xfrm>
            <a:off x="3937147" y="1037280"/>
            <a:ext cx="4362413" cy="369332"/>
          </a:xfrm>
          <a:prstGeom prst="rect">
            <a:avLst/>
          </a:prstGeom>
          <a:noFill/>
        </p:spPr>
        <p:txBody>
          <a:bodyPr wrap="none">
            <a:spAutoFit/>
          </a:bodyPr>
          <a:lstStyle/>
          <a:p>
            <a:pPr lvl="0"/>
            <a:r>
              <a:rPr lang="en-US" b="1" dirty="0">
                <a:latin typeface="Gill Sans MT" pitchFamily="34" charset="0"/>
              </a:rPr>
              <a:t>REAL-WORLD SCENARIO PROJECT </a:t>
            </a:r>
            <a:endParaRPr lang="en-IN" b="1" dirty="0">
              <a:latin typeface="Gill Sans MT" pitchFamily="34" charset="0"/>
            </a:endParaRPr>
          </a:p>
        </p:txBody>
      </p:sp>
      <p:sp>
        <p:nvSpPr>
          <p:cNvPr id="13" name="Rectangle 12"/>
          <p:cNvSpPr/>
          <p:nvPr/>
        </p:nvSpPr>
        <p:spPr>
          <a:xfrm>
            <a:off x="3505563" y="1740213"/>
            <a:ext cx="4944402" cy="369332"/>
          </a:xfrm>
          <a:prstGeom prst="rect">
            <a:avLst/>
          </a:prstGeom>
          <a:solidFill>
            <a:schemeClr val="tx1">
              <a:lumMod val="95000"/>
            </a:schemeClr>
          </a:solidFill>
        </p:spPr>
        <p:txBody>
          <a:bodyPr wrap="square">
            <a:spAutoFit/>
          </a:bodyPr>
          <a:lstStyle/>
          <a:p>
            <a:pPr lvl="0"/>
            <a:r>
              <a:rPr lang="en-US" dirty="0">
                <a:solidFill>
                  <a:schemeClr val="bg1"/>
                </a:solidFill>
                <a:latin typeface="Gill Sans MT" pitchFamily="34" charset="0"/>
              </a:rPr>
              <a:t>AUTOMATIC PASSENGER COUNTING SYSTEM </a:t>
            </a:r>
            <a:endParaRPr lang="en-IN" dirty="0">
              <a:solidFill>
                <a:schemeClr val="bg1"/>
              </a:solidFill>
              <a:latin typeface="Gill Sans MT" pitchFamily="34" charset="0"/>
            </a:endParaRPr>
          </a:p>
        </p:txBody>
      </p:sp>
      <p:sp>
        <p:nvSpPr>
          <p:cNvPr id="14" name="Rectangle 13"/>
          <p:cNvSpPr/>
          <p:nvPr/>
        </p:nvSpPr>
        <p:spPr>
          <a:xfrm>
            <a:off x="4758797" y="6092038"/>
            <a:ext cx="2629759" cy="369332"/>
          </a:xfrm>
          <a:prstGeom prst="rect">
            <a:avLst/>
          </a:prstGeom>
          <a:solidFill>
            <a:schemeClr val="tx1">
              <a:lumMod val="95000"/>
            </a:schemeClr>
          </a:solidFill>
        </p:spPr>
        <p:txBody>
          <a:bodyPr wrap="none">
            <a:spAutoFit/>
          </a:bodyPr>
          <a:lstStyle/>
          <a:p>
            <a:pPr lvl="0"/>
            <a:r>
              <a:rPr lang="en-US" dirty="0">
                <a:solidFill>
                  <a:schemeClr val="bg1"/>
                </a:solidFill>
                <a:latin typeface="Gill Sans MT" pitchFamily="34" charset="0"/>
              </a:rPr>
              <a:t>INBUILT ALARM SYSTEM</a:t>
            </a:r>
            <a:endParaRPr lang="en-IN" dirty="0">
              <a:solidFill>
                <a:schemeClr val="bg1"/>
              </a:solidFill>
              <a:latin typeface="Gill Sans MT" pitchFamily="34" charset="0"/>
            </a:endParaRPr>
          </a:p>
        </p:txBody>
      </p:sp>
    </p:spTree>
    <p:extLst>
      <p:ext uri="{BB962C8B-B14F-4D97-AF65-F5344CB8AC3E}">
        <p14:creationId xmlns:p14="http://schemas.microsoft.com/office/powerpoint/2010/main" val="1042307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107475" y="287384"/>
            <a:ext cx="8133806" cy="707886"/>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What is Safe Commute – cont’d </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3" name="Rectangle 12"/>
          <p:cNvSpPr/>
          <p:nvPr/>
        </p:nvSpPr>
        <p:spPr>
          <a:xfrm>
            <a:off x="1020417" y="1422160"/>
            <a:ext cx="10204174" cy="646331"/>
          </a:xfrm>
          <a:prstGeom prst="rect">
            <a:avLst/>
          </a:prstGeom>
          <a:solidFill>
            <a:schemeClr val="tx1">
              <a:lumMod val="95000"/>
            </a:schemeClr>
          </a:solidFill>
        </p:spPr>
        <p:txBody>
          <a:bodyPr wrap="square">
            <a:spAutoFit/>
          </a:bodyPr>
          <a:lstStyle/>
          <a:p>
            <a:pPr lvl="0" algn="ctr"/>
            <a:r>
              <a:rPr lang="en-US" dirty="0">
                <a:solidFill>
                  <a:schemeClr val="bg1"/>
                </a:solidFill>
                <a:latin typeface="Gill Sans MT" pitchFamily="34" charset="0"/>
              </a:rPr>
              <a:t>UPDATES THE COUNT OF  THE NUMBER OF PEOPLE ON BOARD SIMULTANEOUSLY ON AN IOT BUILT IN APP AS WELL AS DISPLAYS ON THE BUS DASHBOARD FOR PEOPLE</a:t>
            </a:r>
            <a:endParaRPr lang="en-IN" dirty="0">
              <a:solidFill>
                <a:schemeClr val="bg1"/>
              </a:solidFill>
              <a:latin typeface="Gill Sans MT" pitchFamily="34" charset="0"/>
            </a:endParaRPr>
          </a:p>
        </p:txBody>
      </p:sp>
      <p:grpSp>
        <p:nvGrpSpPr>
          <p:cNvPr id="2" name="Group 1">
            <a:extLst>
              <a:ext uri="{FF2B5EF4-FFF2-40B4-BE49-F238E27FC236}">
                <a16:creationId xmlns:a16="http://schemas.microsoft.com/office/drawing/2014/main" id="{93BEC783-77A2-42AD-8620-3D078765FEA9}"/>
              </a:ext>
            </a:extLst>
          </p:cNvPr>
          <p:cNvGrpSpPr/>
          <p:nvPr/>
        </p:nvGrpSpPr>
        <p:grpSpPr>
          <a:xfrm>
            <a:off x="1002956" y="2400537"/>
            <a:ext cx="5715000" cy="3422481"/>
            <a:chOff x="1122226" y="1698172"/>
            <a:chExt cx="5715000" cy="3422481"/>
          </a:xfrm>
        </p:grpSpPr>
        <p:pic>
          <p:nvPicPr>
            <p:cNvPr id="15" name="Picture 8" descr="Chennai: Bus strike leaves passengers in the lurch- The New Indian ...">
              <a:extLst>
                <a:ext uri="{FF2B5EF4-FFF2-40B4-BE49-F238E27FC236}">
                  <a16:creationId xmlns:a16="http://schemas.microsoft.com/office/drawing/2014/main" id="{90275119-F84B-4B74-85C7-C42225BB5EDD}"/>
                </a:ext>
              </a:extLst>
            </p:cNvPr>
            <p:cNvPicPr>
              <a:picLocks noChangeAspect="1" noChangeArrowheads="1"/>
            </p:cNvPicPr>
            <p:nvPr/>
          </p:nvPicPr>
          <p:blipFill>
            <a:blip r:embed="rId2" cstate="print"/>
            <a:srcRect/>
            <a:stretch>
              <a:fillRect/>
            </a:stretch>
          </p:blipFill>
          <p:spPr bwMode="auto">
            <a:xfrm>
              <a:off x="1122226" y="1894113"/>
              <a:ext cx="5715000" cy="3056709"/>
            </a:xfrm>
            <a:prstGeom prst="rect">
              <a:avLst/>
            </a:prstGeom>
            <a:noFill/>
          </p:spPr>
        </p:pic>
        <p:sp>
          <p:nvSpPr>
            <p:cNvPr id="16" name="Multiply 6">
              <a:extLst>
                <a:ext uri="{FF2B5EF4-FFF2-40B4-BE49-F238E27FC236}">
                  <a16:creationId xmlns:a16="http://schemas.microsoft.com/office/drawing/2014/main" id="{76A77945-EC6A-41DE-8214-7C58A8426CE8}"/>
                </a:ext>
              </a:extLst>
            </p:cNvPr>
            <p:cNvSpPr/>
            <p:nvPr/>
          </p:nvSpPr>
          <p:spPr>
            <a:xfrm>
              <a:off x="2003529" y="1698172"/>
              <a:ext cx="3723319" cy="3422481"/>
            </a:xfrm>
            <a:prstGeom prst="mathMultiply">
              <a:avLst/>
            </a:prstGeom>
            <a:solidFill>
              <a:srgbClr val="FF0000">
                <a:alpha val="63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aphicFrame>
        <p:nvGraphicFramePr>
          <p:cNvPr id="18" name="Diagram 17">
            <a:extLst>
              <a:ext uri="{FF2B5EF4-FFF2-40B4-BE49-F238E27FC236}">
                <a16:creationId xmlns:a16="http://schemas.microsoft.com/office/drawing/2014/main" id="{4A4D8839-B86D-4CB9-9A52-9AE6BC005705}"/>
              </a:ext>
            </a:extLst>
          </p:cNvPr>
          <p:cNvGraphicFramePr/>
          <p:nvPr>
            <p:extLst>
              <p:ext uri="{D42A27DB-BD31-4B8C-83A1-F6EECF244321}">
                <p14:modId xmlns:p14="http://schemas.microsoft.com/office/powerpoint/2010/main" val="831158392"/>
              </p:ext>
            </p:extLst>
          </p:nvPr>
        </p:nvGraphicFramePr>
        <p:xfrm>
          <a:off x="6865951" y="2263775"/>
          <a:ext cx="4572000" cy="42095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107475" y="287384"/>
            <a:ext cx="8133806" cy="707886"/>
          </a:xfrm>
          <a:prstGeom prst="rect">
            <a:avLst/>
          </a:prstGeom>
        </p:spPr>
        <p:txBody>
          <a:bodyPr wrap="square">
            <a:spAutoFit/>
          </a:bodyPr>
          <a:lstStyle/>
          <a:p>
            <a:pPr algn="ctr"/>
            <a:r>
              <a:rPr lang="en-US" sz="3900" dirty="0">
                <a:solidFill>
                  <a:prstClr val="white"/>
                </a:solidFill>
                <a:latin typeface="Tahoma" panose="020B0604030504040204" pitchFamily="34" charset="0"/>
                <a:ea typeface="Tahoma" panose="020B0604030504040204" pitchFamily="34" charset="0"/>
                <a:cs typeface="Tahoma" panose="020B0604030504040204" pitchFamily="34" charset="0"/>
              </a:rPr>
              <a:t>Why Safe Commute</a:t>
            </a:r>
            <a:endParaRPr lang="en-IN" sz="3900"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pic>
        <p:nvPicPr>
          <p:cNvPr id="8" name="Picture 7">
            <a:extLst>
              <a:ext uri="{FF2B5EF4-FFF2-40B4-BE49-F238E27FC236}">
                <a16:creationId xmlns:a16="http://schemas.microsoft.com/office/drawing/2014/main" id="{63BC1688-6B60-4270-8582-1C13750F7CE5}"/>
              </a:ext>
            </a:extLst>
          </p:cNvPr>
          <p:cNvPicPr>
            <a:picLocks noChangeAspect="1"/>
          </p:cNvPicPr>
          <p:nvPr/>
        </p:nvPicPr>
        <p:blipFill>
          <a:blip r:embed="rId2"/>
          <a:stretch>
            <a:fillRect/>
          </a:stretch>
        </p:blipFill>
        <p:spPr>
          <a:xfrm>
            <a:off x="1232966" y="1067639"/>
            <a:ext cx="3124199" cy="3124199"/>
          </a:xfrm>
          <a:prstGeom prst="rect">
            <a:avLst/>
          </a:prstGeom>
        </p:spPr>
      </p:pic>
      <p:sp>
        <p:nvSpPr>
          <p:cNvPr id="9" name="Rectangle 8">
            <a:extLst>
              <a:ext uri="{FF2B5EF4-FFF2-40B4-BE49-F238E27FC236}">
                <a16:creationId xmlns:a16="http://schemas.microsoft.com/office/drawing/2014/main" id="{9DAC2B4D-D303-4B2A-AC80-29F0B4C4DAF2}"/>
              </a:ext>
            </a:extLst>
          </p:cNvPr>
          <p:cNvSpPr/>
          <p:nvPr/>
        </p:nvSpPr>
        <p:spPr>
          <a:xfrm>
            <a:off x="367585" y="4320626"/>
            <a:ext cx="4814016" cy="1841635"/>
          </a:xfrm>
          <a:prstGeom prst="rect">
            <a:avLst/>
          </a:prstGeom>
          <a:ln/>
        </p:spPr>
        <p:style>
          <a:lnRef idx="1">
            <a:schemeClr val="accent4"/>
          </a:lnRef>
          <a:fillRef idx="2">
            <a:schemeClr val="accent4"/>
          </a:fillRef>
          <a:effectRef idx="1">
            <a:schemeClr val="accent4"/>
          </a:effectRef>
          <a:fontRef idx="minor">
            <a:schemeClr val="dk1"/>
          </a:fontRef>
        </p:style>
        <p:txBody>
          <a:bodyPr spcFirstLastPara="0" vert="horz" wrap="square" lIns="83820" tIns="83820" rIns="83820" bIns="83820" numCol="1" spcCol="1270" anchor="ctr" anchorCtr="0">
            <a:noAutofit/>
          </a:bodyPr>
          <a:lstStyle/>
          <a:p>
            <a:pPr algn="just"/>
            <a:r>
              <a:rPr lang="en-US" sz="2000" dirty="0">
                <a:latin typeface="Gill Sans MT" panose="020B0502020104020203" pitchFamily="34" charset="0"/>
              </a:rPr>
              <a:t>When a person more than the prescribed limit tries to slide or sneak into the bus, an alarm will be activated immediately and the bus personnel gets informed and the respective passenger to be de-alighted.</a:t>
            </a:r>
            <a:endParaRPr lang="en-IN" sz="2000" dirty="0">
              <a:latin typeface="Gill Sans MT" panose="020B0502020104020203" pitchFamily="34" charset="0"/>
            </a:endParaRPr>
          </a:p>
        </p:txBody>
      </p:sp>
      <p:graphicFrame>
        <p:nvGraphicFramePr>
          <p:cNvPr id="11" name="Diagram 10">
            <a:extLst>
              <a:ext uri="{FF2B5EF4-FFF2-40B4-BE49-F238E27FC236}">
                <a16:creationId xmlns:a16="http://schemas.microsoft.com/office/drawing/2014/main" id="{A14C7ED0-B9BF-4A58-998C-8605E9ABAB07}"/>
              </a:ext>
            </a:extLst>
          </p:cNvPr>
          <p:cNvGraphicFramePr/>
          <p:nvPr>
            <p:extLst>
              <p:ext uri="{D42A27DB-BD31-4B8C-83A1-F6EECF244321}">
                <p14:modId xmlns:p14="http://schemas.microsoft.com/office/powerpoint/2010/main" val="1480917775"/>
              </p:ext>
            </p:extLst>
          </p:nvPr>
        </p:nvGraphicFramePr>
        <p:xfrm>
          <a:off x="5110298" y="1080890"/>
          <a:ext cx="6392588" cy="53464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668999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TF77815013_Problem-solution cycle_RVA_v3" id="{20834410-FC37-46AC-ACB7-FB202F8C4BA9}" vid="{1ED24379-BFF7-4E2F-B7EC-A47C906E21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7866CFD-F94E-4AE5-ACEA-86FEC0F48A1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7C0B241-13E5-418D-8920-D23491E2D2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579702B-25C7-40D7-9E29-7686B11A966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Retrospect</Template>
  <TotalTime>0</TotalTime>
  <Words>1101</Words>
  <Application>Microsoft Office PowerPoint</Application>
  <PresentationFormat>Widescreen</PresentationFormat>
  <Paragraphs>77</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Gill Sans MT</vt:lpstr>
      <vt:lpstr>Tahoma</vt:lpstr>
      <vt:lpstr>Tw Cen MT</vt:lpstr>
      <vt:lpstr>Circuit</vt:lpstr>
      <vt:lpstr>SAFE COMMUTE  Promise For A Better Future India</vt:lpstr>
      <vt:lpstr>The Problem</vt:lpstr>
      <vt:lpstr>PowerPoint Presentation</vt:lpstr>
      <vt:lpstr>PowerPoint Presentation</vt:lpstr>
      <vt:lpstr>PowerPoint Presentation</vt:lpstr>
      <vt:lpstr>Our solution</vt:lpstr>
      <vt:lpstr>PowerPoint Presentation</vt:lpstr>
      <vt:lpstr>PowerPoint Presentation</vt:lpstr>
      <vt:lpstr>PowerPoint Presentation</vt:lpstr>
      <vt:lpstr>PowerPoint Presentation</vt:lpstr>
      <vt:lpstr>PowerPoint Presentation</vt:lpstr>
      <vt:lpstr>PowerPoint Presentation</vt:lpstr>
      <vt:lpstr>Benefits and Future ahead</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2020-06-06T13:41:07Z</dcterms:created>
  <dcterms:modified xsi:type="dcterms:W3CDTF">2020-06-06T17:00:18Z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